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75" r:id="rId1"/>
  </p:sldMasterIdLst>
  <p:sldIdLst>
    <p:sldId id="256" r:id="rId2"/>
    <p:sldId id="257" r:id="rId3"/>
    <p:sldId id="283" r:id="rId4"/>
    <p:sldId id="282" r:id="rId5"/>
    <p:sldId id="258" r:id="rId6"/>
    <p:sldId id="284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5" r:id="rId30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786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78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2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32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7206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91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50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31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27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307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577338" y="2715336"/>
            <a:ext cx="7037323" cy="130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1" i="0">
                <a:solidFill>
                  <a:srgbClr val="D9D9D9"/>
                </a:solidFill>
                <a:latin typeface="Gadugi"/>
                <a:cs typeface="Gadug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2374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99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33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81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17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05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42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1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48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889" r:id="rId14"/>
    <p:sldLayoutId id="2147483890" r:id="rId15"/>
    <p:sldLayoutId id="2147483891" r:id="rId16"/>
    <p:sldLayoutId id="2147483892" r:id="rId17"/>
    <p:sldLayoutId id="2147483893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17340" y="5060855"/>
            <a:ext cx="4957318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2893060" algn="l"/>
              </a:tabLst>
            </a:pPr>
            <a:r>
              <a:rPr sz="2800" dirty="0">
                <a:solidFill>
                  <a:srgbClr val="009999"/>
                </a:solidFill>
                <a:latin typeface="Calibri"/>
                <a:cs typeface="Calibri"/>
              </a:rPr>
              <a:t>BY:</a:t>
            </a:r>
            <a:r>
              <a:rPr sz="2800" spc="470" dirty="0">
                <a:solidFill>
                  <a:srgbClr val="009999"/>
                </a:solidFill>
                <a:latin typeface="Calibri"/>
                <a:cs typeface="Calibri"/>
              </a:rPr>
              <a:t> </a:t>
            </a:r>
            <a:r>
              <a:rPr lang="en-US" sz="2800" spc="470" dirty="0" err="1" smtClean="0">
                <a:solidFill>
                  <a:srgbClr val="009999"/>
                </a:solidFill>
                <a:latin typeface="Calibri"/>
                <a:cs typeface="Calibri"/>
              </a:rPr>
              <a:t>Ahmed</a:t>
            </a:r>
            <a:r>
              <a:rPr sz="2800" spc="165" dirty="0" err="1" smtClean="0">
                <a:solidFill>
                  <a:srgbClr val="009999"/>
                </a:solidFill>
                <a:latin typeface="Calibri"/>
                <a:cs typeface="Calibri"/>
              </a:rPr>
              <a:t>M</a:t>
            </a:r>
            <a:r>
              <a:rPr lang="en-US" sz="2800" spc="165" dirty="0" err="1" smtClean="0">
                <a:solidFill>
                  <a:srgbClr val="009999"/>
                </a:solidFill>
                <a:latin typeface="Calibri"/>
                <a:cs typeface="Calibri"/>
              </a:rPr>
              <a:t>o</a:t>
            </a:r>
            <a:r>
              <a:rPr sz="2800" spc="165" dirty="0" err="1" smtClean="0">
                <a:solidFill>
                  <a:srgbClr val="009999"/>
                </a:solidFill>
                <a:latin typeface="Calibri"/>
                <a:cs typeface="Calibri"/>
              </a:rPr>
              <a:t>HAMED</a:t>
            </a:r>
            <a:r>
              <a:rPr lang="en-US" sz="2800" dirty="0">
                <a:solidFill>
                  <a:srgbClr val="009999"/>
                </a:solidFill>
                <a:latin typeface="Calibri"/>
                <a:cs typeface="Calibri"/>
              </a:rPr>
              <a:t> </a:t>
            </a:r>
            <a:r>
              <a:rPr lang="en-US" sz="2800" spc="135" dirty="0" err="1" smtClean="0">
                <a:solidFill>
                  <a:srgbClr val="009999"/>
                </a:solidFill>
                <a:latin typeface="Calibri"/>
                <a:cs typeface="Calibri"/>
              </a:rPr>
              <a:t>Elattar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87630" rIns="0" bIns="0" rtlCol="0">
            <a:spAutoFit/>
          </a:bodyPr>
          <a:lstStyle/>
          <a:p>
            <a:pPr marL="245745" marR="5080" indent="-228600">
              <a:lnSpc>
                <a:spcPts val="4760"/>
              </a:lnSpc>
              <a:spcBef>
                <a:spcPts val="690"/>
              </a:spcBef>
            </a:pPr>
            <a:r>
              <a:rPr sz="4400" dirty="0"/>
              <a:t>Complete</a:t>
            </a:r>
            <a:r>
              <a:rPr sz="4400" spc="-100" dirty="0"/>
              <a:t> </a:t>
            </a:r>
            <a:r>
              <a:rPr sz="4400" dirty="0"/>
              <a:t>ASIC</a:t>
            </a:r>
            <a:r>
              <a:rPr sz="4400" spc="-50" dirty="0"/>
              <a:t> </a:t>
            </a:r>
            <a:r>
              <a:rPr sz="4400" dirty="0"/>
              <a:t>Flow</a:t>
            </a:r>
            <a:r>
              <a:rPr sz="4400" spc="-95" dirty="0"/>
              <a:t> </a:t>
            </a:r>
            <a:r>
              <a:rPr sz="4400" dirty="0"/>
              <a:t>of</a:t>
            </a:r>
            <a:r>
              <a:rPr sz="4400" spc="-65" dirty="0"/>
              <a:t> </a:t>
            </a:r>
            <a:r>
              <a:rPr sz="4400" spc="-25" dirty="0"/>
              <a:t>I2C </a:t>
            </a:r>
            <a:r>
              <a:rPr sz="4400" dirty="0"/>
              <a:t>Communication</a:t>
            </a:r>
            <a:r>
              <a:rPr sz="4400" spc="-190" dirty="0"/>
              <a:t> </a:t>
            </a:r>
            <a:r>
              <a:rPr sz="4400" spc="-10" dirty="0"/>
              <a:t>Protocol</a:t>
            </a:r>
            <a:endParaRPr sz="440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86601" y="731532"/>
            <a:ext cx="3054094" cy="71626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91639" y="667524"/>
            <a:ext cx="3642361" cy="7802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89538" y="4267200"/>
            <a:ext cx="3412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spc="-5" dirty="0">
                <a:solidFill>
                  <a:srgbClr val="FF0000"/>
                </a:solidFill>
                <a:latin typeface="Calibri"/>
                <a:cs typeface="Calibri"/>
              </a:rPr>
              <a:t>CND</a:t>
            </a:r>
            <a:r>
              <a:rPr lang="en-US" b="1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alibri"/>
                <a:cs typeface="Calibri"/>
              </a:rPr>
              <a:t>211:</a:t>
            </a:r>
            <a:r>
              <a:rPr lang="en-US" b="1" spc="-2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b="1" spc="-5" dirty="0">
                <a:solidFill>
                  <a:srgbClr val="FF0000"/>
                </a:solidFill>
                <a:latin typeface="Calibri"/>
                <a:cs typeface="Calibri"/>
              </a:rPr>
              <a:t>Advanced</a:t>
            </a:r>
            <a:r>
              <a:rPr lang="en-US" b="1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b="1" spc="-10" dirty="0">
                <a:solidFill>
                  <a:srgbClr val="FF0000"/>
                </a:solidFill>
                <a:latin typeface="Calibri"/>
                <a:cs typeface="Calibri"/>
              </a:rPr>
              <a:t>Digital</a:t>
            </a:r>
            <a:r>
              <a:rPr lang="en-US" b="1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b="1" spc="-5" dirty="0">
                <a:solidFill>
                  <a:srgbClr val="FF0000"/>
                </a:solidFill>
                <a:latin typeface="Calibri"/>
                <a:cs typeface="Calibri"/>
              </a:rPr>
              <a:t>Design</a:t>
            </a:r>
            <a:endParaRPr lang="en-US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94735" y="1575618"/>
            <a:ext cx="6793992" cy="4041648"/>
            <a:chOff x="2694735" y="1575618"/>
            <a:chExt cx="6793992" cy="4041648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4735" y="1575618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633970" y="2188718"/>
              <a:ext cx="2205229" cy="2154682"/>
            </a:xfrm>
            <a:custGeom>
              <a:avLst/>
              <a:gdLst/>
              <a:ahLst/>
              <a:cxnLst/>
              <a:rect l="l" t="t" r="r" b="b"/>
              <a:pathLst>
                <a:path w="2057400" h="1892300">
                  <a:moveTo>
                    <a:pt x="74422" y="1816099"/>
                  </a:moveTo>
                  <a:lnTo>
                    <a:pt x="0" y="1866899"/>
                  </a:lnTo>
                  <a:lnTo>
                    <a:pt x="77724" y="1892299"/>
                  </a:lnTo>
                  <a:lnTo>
                    <a:pt x="77173" y="1879599"/>
                  </a:lnTo>
                  <a:lnTo>
                    <a:pt x="64388" y="1879599"/>
                  </a:lnTo>
                  <a:lnTo>
                    <a:pt x="62483" y="1854199"/>
                  </a:lnTo>
                  <a:lnTo>
                    <a:pt x="75849" y="1849039"/>
                  </a:lnTo>
                  <a:lnTo>
                    <a:pt x="74422" y="1816099"/>
                  </a:lnTo>
                  <a:close/>
                </a:path>
                <a:path w="2057400" h="1892300">
                  <a:moveTo>
                    <a:pt x="75849" y="1849039"/>
                  </a:moveTo>
                  <a:lnTo>
                    <a:pt x="62483" y="1854199"/>
                  </a:lnTo>
                  <a:lnTo>
                    <a:pt x="64388" y="1879599"/>
                  </a:lnTo>
                  <a:lnTo>
                    <a:pt x="76964" y="1874781"/>
                  </a:lnTo>
                  <a:lnTo>
                    <a:pt x="75849" y="1849039"/>
                  </a:lnTo>
                  <a:close/>
                </a:path>
                <a:path w="2057400" h="1892300">
                  <a:moveTo>
                    <a:pt x="76964" y="1874781"/>
                  </a:moveTo>
                  <a:lnTo>
                    <a:pt x="64388" y="1879599"/>
                  </a:lnTo>
                  <a:lnTo>
                    <a:pt x="77173" y="1879599"/>
                  </a:lnTo>
                  <a:lnTo>
                    <a:pt x="76964" y="1874781"/>
                  </a:lnTo>
                  <a:close/>
                </a:path>
                <a:path w="2057400" h="1892300">
                  <a:moveTo>
                    <a:pt x="699007" y="1562099"/>
                  </a:moveTo>
                  <a:lnTo>
                    <a:pt x="662177" y="1600199"/>
                  </a:lnTo>
                  <a:lnTo>
                    <a:pt x="662558" y="1600199"/>
                  </a:lnTo>
                  <a:lnTo>
                    <a:pt x="624204" y="1625599"/>
                  </a:lnTo>
                  <a:lnTo>
                    <a:pt x="624712" y="1625599"/>
                  </a:lnTo>
                  <a:lnTo>
                    <a:pt x="585088" y="1663699"/>
                  </a:lnTo>
                  <a:lnTo>
                    <a:pt x="585470" y="1663699"/>
                  </a:lnTo>
                  <a:lnTo>
                    <a:pt x="544576" y="1689099"/>
                  </a:lnTo>
                  <a:lnTo>
                    <a:pt x="545083" y="1689099"/>
                  </a:lnTo>
                  <a:lnTo>
                    <a:pt x="503047" y="1714499"/>
                  </a:lnTo>
                  <a:lnTo>
                    <a:pt x="503554" y="1714499"/>
                  </a:lnTo>
                  <a:lnTo>
                    <a:pt x="460501" y="1727199"/>
                  </a:lnTo>
                  <a:lnTo>
                    <a:pt x="460882" y="1727199"/>
                  </a:lnTo>
                  <a:lnTo>
                    <a:pt x="416941" y="1752599"/>
                  </a:lnTo>
                  <a:lnTo>
                    <a:pt x="417575" y="1752599"/>
                  </a:lnTo>
                  <a:lnTo>
                    <a:pt x="372618" y="1777999"/>
                  </a:lnTo>
                  <a:lnTo>
                    <a:pt x="373125" y="1777999"/>
                  </a:lnTo>
                  <a:lnTo>
                    <a:pt x="327659" y="1790699"/>
                  </a:lnTo>
                  <a:lnTo>
                    <a:pt x="328168" y="1790699"/>
                  </a:lnTo>
                  <a:lnTo>
                    <a:pt x="281939" y="1803399"/>
                  </a:lnTo>
                  <a:lnTo>
                    <a:pt x="282448" y="1803399"/>
                  </a:lnTo>
                  <a:lnTo>
                    <a:pt x="235584" y="1816099"/>
                  </a:lnTo>
                  <a:lnTo>
                    <a:pt x="236093" y="1816099"/>
                  </a:lnTo>
                  <a:lnTo>
                    <a:pt x="212471" y="1828799"/>
                  </a:lnTo>
                  <a:lnTo>
                    <a:pt x="189483" y="1828799"/>
                  </a:lnTo>
                  <a:lnTo>
                    <a:pt x="165607" y="1841499"/>
                  </a:lnTo>
                  <a:lnTo>
                    <a:pt x="95376" y="1841499"/>
                  </a:lnTo>
                  <a:lnTo>
                    <a:pt x="75849" y="1849039"/>
                  </a:lnTo>
                  <a:lnTo>
                    <a:pt x="76964" y="1874781"/>
                  </a:lnTo>
                  <a:lnTo>
                    <a:pt x="97535" y="1866899"/>
                  </a:lnTo>
                  <a:lnTo>
                    <a:pt x="146303" y="1866899"/>
                  </a:lnTo>
                  <a:lnTo>
                    <a:pt x="170433" y="1854199"/>
                  </a:lnTo>
                  <a:lnTo>
                    <a:pt x="218439" y="1854199"/>
                  </a:lnTo>
                  <a:lnTo>
                    <a:pt x="242443" y="1841499"/>
                  </a:lnTo>
                  <a:lnTo>
                    <a:pt x="336550" y="1816099"/>
                  </a:lnTo>
                  <a:lnTo>
                    <a:pt x="382650" y="1790699"/>
                  </a:lnTo>
                  <a:lnTo>
                    <a:pt x="427989" y="1777999"/>
                  </a:lnTo>
                  <a:lnTo>
                    <a:pt x="472439" y="1752599"/>
                  </a:lnTo>
                  <a:lnTo>
                    <a:pt x="515874" y="1727199"/>
                  </a:lnTo>
                  <a:lnTo>
                    <a:pt x="558419" y="1701799"/>
                  </a:lnTo>
                  <a:lnTo>
                    <a:pt x="599694" y="1676399"/>
                  </a:lnTo>
                  <a:lnTo>
                    <a:pt x="639699" y="1650999"/>
                  </a:lnTo>
                  <a:lnTo>
                    <a:pt x="678433" y="1625599"/>
                  </a:lnTo>
                  <a:lnTo>
                    <a:pt x="715645" y="1587499"/>
                  </a:lnTo>
                  <a:lnTo>
                    <a:pt x="727582" y="1574799"/>
                  </a:lnTo>
                  <a:lnTo>
                    <a:pt x="698626" y="1574799"/>
                  </a:lnTo>
                  <a:lnTo>
                    <a:pt x="699007" y="1562099"/>
                  </a:lnTo>
                  <a:close/>
                </a:path>
                <a:path w="2057400" h="1892300">
                  <a:moveTo>
                    <a:pt x="1938908" y="50800"/>
                  </a:moveTo>
                  <a:lnTo>
                    <a:pt x="1814956" y="50800"/>
                  </a:lnTo>
                  <a:lnTo>
                    <a:pt x="1767712" y="63500"/>
                  </a:lnTo>
                  <a:lnTo>
                    <a:pt x="1720977" y="88900"/>
                  </a:lnTo>
                  <a:lnTo>
                    <a:pt x="1674749" y="101600"/>
                  </a:lnTo>
                  <a:lnTo>
                    <a:pt x="1629536" y="127000"/>
                  </a:lnTo>
                  <a:lnTo>
                    <a:pt x="1584959" y="139700"/>
                  </a:lnTo>
                  <a:lnTo>
                    <a:pt x="1541526" y="165100"/>
                  </a:lnTo>
                  <a:lnTo>
                    <a:pt x="1499107" y="190500"/>
                  </a:lnTo>
                  <a:lnTo>
                    <a:pt x="1457832" y="215900"/>
                  </a:lnTo>
                  <a:lnTo>
                    <a:pt x="1417827" y="254000"/>
                  </a:lnTo>
                  <a:lnTo>
                    <a:pt x="1379093" y="279400"/>
                  </a:lnTo>
                  <a:lnTo>
                    <a:pt x="1341881" y="317500"/>
                  </a:lnTo>
                  <a:lnTo>
                    <a:pt x="1306068" y="342900"/>
                  </a:lnTo>
                  <a:lnTo>
                    <a:pt x="1271777" y="381000"/>
                  </a:lnTo>
                  <a:lnTo>
                    <a:pt x="1239393" y="419100"/>
                  </a:lnTo>
                  <a:lnTo>
                    <a:pt x="1208658" y="457200"/>
                  </a:lnTo>
                  <a:lnTo>
                    <a:pt x="1179956" y="495300"/>
                  </a:lnTo>
                  <a:lnTo>
                    <a:pt x="1153159" y="533400"/>
                  </a:lnTo>
                  <a:lnTo>
                    <a:pt x="1128395" y="571500"/>
                  </a:lnTo>
                  <a:lnTo>
                    <a:pt x="1105916" y="609600"/>
                  </a:lnTo>
                  <a:lnTo>
                    <a:pt x="1095502" y="622300"/>
                  </a:lnTo>
                  <a:lnTo>
                    <a:pt x="1085723" y="647700"/>
                  </a:lnTo>
                  <a:lnTo>
                    <a:pt x="1076452" y="673100"/>
                  </a:lnTo>
                  <a:lnTo>
                    <a:pt x="1067816" y="685800"/>
                  </a:lnTo>
                  <a:lnTo>
                    <a:pt x="1059814" y="711200"/>
                  </a:lnTo>
                  <a:lnTo>
                    <a:pt x="1052449" y="736600"/>
                  </a:lnTo>
                  <a:lnTo>
                    <a:pt x="1045718" y="749300"/>
                  </a:lnTo>
                  <a:lnTo>
                    <a:pt x="1039622" y="774700"/>
                  </a:lnTo>
                  <a:lnTo>
                    <a:pt x="1034287" y="800100"/>
                  </a:lnTo>
                  <a:lnTo>
                    <a:pt x="1029461" y="812800"/>
                  </a:lnTo>
                  <a:lnTo>
                    <a:pt x="1025398" y="838200"/>
                  </a:lnTo>
                  <a:lnTo>
                    <a:pt x="1022096" y="863600"/>
                  </a:lnTo>
                  <a:lnTo>
                    <a:pt x="1019555" y="889000"/>
                  </a:lnTo>
                  <a:lnTo>
                    <a:pt x="1017651" y="901700"/>
                  </a:lnTo>
                  <a:lnTo>
                    <a:pt x="1016507" y="927100"/>
                  </a:lnTo>
                  <a:lnTo>
                    <a:pt x="1015746" y="952500"/>
                  </a:lnTo>
                  <a:lnTo>
                    <a:pt x="1015492" y="965200"/>
                  </a:lnTo>
                  <a:lnTo>
                    <a:pt x="1014349" y="990600"/>
                  </a:lnTo>
                  <a:lnTo>
                    <a:pt x="1012571" y="1016000"/>
                  </a:lnTo>
                  <a:lnTo>
                    <a:pt x="1010030" y="1028700"/>
                  </a:lnTo>
                  <a:lnTo>
                    <a:pt x="1006855" y="1054100"/>
                  </a:lnTo>
                  <a:lnTo>
                    <a:pt x="1002919" y="1079500"/>
                  </a:lnTo>
                  <a:lnTo>
                    <a:pt x="998347" y="1092200"/>
                  </a:lnTo>
                  <a:lnTo>
                    <a:pt x="993139" y="1117600"/>
                  </a:lnTo>
                  <a:lnTo>
                    <a:pt x="993267" y="1117600"/>
                  </a:lnTo>
                  <a:lnTo>
                    <a:pt x="987298" y="1143000"/>
                  </a:lnTo>
                  <a:lnTo>
                    <a:pt x="980821" y="1155700"/>
                  </a:lnTo>
                  <a:lnTo>
                    <a:pt x="973708" y="1181100"/>
                  </a:lnTo>
                  <a:lnTo>
                    <a:pt x="965834" y="1193800"/>
                  </a:lnTo>
                  <a:lnTo>
                    <a:pt x="957452" y="1219200"/>
                  </a:lnTo>
                  <a:lnTo>
                    <a:pt x="957706" y="1219200"/>
                  </a:lnTo>
                  <a:lnTo>
                    <a:pt x="948562" y="1244600"/>
                  </a:lnTo>
                  <a:lnTo>
                    <a:pt x="948817" y="1244600"/>
                  </a:lnTo>
                  <a:lnTo>
                    <a:pt x="939037" y="1257300"/>
                  </a:lnTo>
                  <a:lnTo>
                    <a:pt x="928877" y="1282700"/>
                  </a:lnTo>
                  <a:lnTo>
                    <a:pt x="929131" y="1282700"/>
                  </a:lnTo>
                  <a:lnTo>
                    <a:pt x="906906" y="1320800"/>
                  </a:lnTo>
                  <a:lnTo>
                    <a:pt x="907287" y="1320800"/>
                  </a:lnTo>
                  <a:lnTo>
                    <a:pt x="882903" y="1358900"/>
                  </a:lnTo>
                  <a:lnTo>
                    <a:pt x="883284" y="1358900"/>
                  </a:lnTo>
                  <a:lnTo>
                    <a:pt x="856869" y="1397000"/>
                  </a:lnTo>
                  <a:lnTo>
                    <a:pt x="857123" y="1397000"/>
                  </a:lnTo>
                  <a:lnTo>
                    <a:pt x="828801" y="1435099"/>
                  </a:lnTo>
                  <a:lnTo>
                    <a:pt x="829055" y="1435099"/>
                  </a:lnTo>
                  <a:lnTo>
                    <a:pt x="798829" y="1473199"/>
                  </a:lnTo>
                  <a:lnTo>
                    <a:pt x="799210" y="1473199"/>
                  </a:lnTo>
                  <a:lnTo>
                    <a:pt x="767079" y="1498599"/>
                  </a:lnTo>
                  <a:lnTo>
                    <a:pt x="767460" y="1498599"/>
                  </a:lnTo>
                  <a:lnTo>
                    <a:pt x="733678" y="1536699"/>
                  </a:lnTo>
                  <a:lnTo>
                    <a:pt x="734059" y="1536699"/>
                  </a:lnTo>
                  <a:lnTo>
                    <a:pt x="698626" y="1574799"/>
                  </a:lnTo>
                  <a:lnTo>
                    <a:pt x="727582" y="1574799"/>
                  </a:lnTo>
                  <a:lnTo>
                    <a:pt x="751458" y="1549399"/>
                  </a:lnTo>
                  <a:lnTo>
                    <a:pt x="785622" y="1523999"/>
                  </a:lnTo>
                  <a:lnTo>
                    <a:pt x="818133" y="1485899"/>
                  </a:lnTo>
                  <a:lnTo>
                    <a:pt x="848741" y="1447799"/>
                  </a:lnTo>
                  <a:lnTo>
                    <a:pt x="877570" y="1409700"/>
                  </a:lnTo>
                  <a:lnTo>
                    <a:pt x="904367" y="1371600"/>
                  </a:lnTo>
                  <a:lnTo>
                    <a:pt x="929004" y="1333500"/>
                  </a:lnTo>
                  <a:lnTo>
                    <a:pt x="951483" y="1295400"/>
                  </a:lnTo>
                  <a:lnTo>
                    <a:pt x="971803" y="1244600"/>
                  </a:lnTo>
                  <a:lnTo>
                    <a:pt x="980948" y="1231900"/>
                  </a:lnTo>
                  <a:lnTo>
                    <a:pt x="989583" y="1206500"/>
                  </a:lnTo>
                  <a:lnTo>
                    <a:pt x="997584" y="1181100"/>
                  </a:lnTo>
                  <a:lnTo>
                    <a:pt x="1004951" y="1168400"/>
                  </a:lnTo>
                  <a:lnTo>
                    <a:pt x="1011681" y="1143000"/>
                  </a:lnTo>
                  <a:lnTo>
                    <a:pt x="1017777" y="1117600"/>
                  </a:lnTo>
                  <a:lnTo>
                    <a:pt x="1023111" y="1104900"/>
                  </a:lnTo>
                  <a:lnTo>
                    <a:pt x="1027810" y="1079500"/>
                  </a:lnTo>
                  <a:lnTo>
                    <a:pt x="1031875" y="1054100"/>
                  </a:lnTo>
                  <a:lnTo>
                    <a:pt x="1035176" y="1041400"/>
                  </a:lnTo>
                  <a:lnTo>
                    <a:pt x="1037844" y="1016000"/>
                  </a:lnTo>
                  <a:lnTo>
                    <a:pt x="1039622" y="990600"/>
                  </a:lnTo>
                  <a:lnTo>
                    <a:pt x="1040764" y="965200"/>
                  </a:lnTo>
                  <a:lnTo>
                    <a:pt x="1041907" y="927100"/>
                  </a:lnTo>
                  <a:lnTo>
                    <a:pt x="1043051" y="901700"/>
                  </a:lnTo>
                  <a:lnTo>
                    <a:pt x="1044828" y="889000"/>
                  </a:lnTo>
                  <a:lnTo>
                    <a:pt x="1047369" y="863600"/>
                  </a:lnTo>
                  <a:lnTo>
                    <a:pt x="1050544" y="838200"/>
                  </a:lnTo>
                  <a:lnTo>
                    <a:pt x="1052449" y="838200"/>
                  </a:lnTo>
                  <a:lnTo>
                    <a:pt x="1054480" y="825500"/>
                  </a:lnTo>
                  <a:lnTo>
                    <a:pt x="1059052" y="800100"/>
                  </a:lnTo>
                  <a:lnTo>
                    <a:pt x="1064259" y="787400"/>
                  </a:lnTo>
                  <a:lnTo>
                    <a:pt x="1070102" y="762000"/>
                  </a:lnTo>
                  <a:lnTo>
                    <a:pt x="1076578" y="736600"/>
                  </a:lnTo>
                  <a:lnTo>
                    <a:pt x="1083691" y="723900"/>
                  </a:lnTo>
                  <a:lnTo>
                    <a:pt x="1083563" y="723900"/>
                  </a:lnTo>
                  <a:lnTo>
                    <a:pt x="1091564" y="698500"/>
                  </a:lnTo>
                  <a:lnTo>
                    <a:pt x="1099947" y="673100"/>
                  </a:lnTo>
                  <a:lnTo>
                    <a:pt x="1104264" y="673100"/>
                  </a:lnTo>
                  <a:lnTo>
                    <a:pt x="1108836" y="660400"/>
                  </a:lnTo>
                  <a:lnTo>
                    <a:pt x="1118361" y="635000"/>
                  </a:lnTo>
                  <a:lnTo>
                    <a:pt x="1128522" y="622300"/>
                  </a:lnTo>
                  <a:lnTo>
                    <a:pt x="1128268" y="622300"/>
                  </a:lnTo>
                  <a:lnTo>
                    <a:pt x="1150493" y="584200"/>
                  </a:lnTo>
                  <a:lnTo>
                    <a:pt x="1150111" y="584200"/>
                  </a:lnTo>
                  <a:lnTo>
                    <a:pt x="1174496" y="546100"/>
                  </a:lnTo>
                  <a:lnTo>
                    <a:pt x="1174242" y="546100"/>
                  </a:lnTo>
                  <a:lnTo>
                    <a:pt x="1200657" y="508000"/>
                  </a:lnTo>
                  <a:lnTo>
                    <a:pt x="1200403" y="508000"/>
                  </a:lnTo>
                  <a:lnTo>
                    <a:pt x="1228725" y="469900"/>
                  </a:lnTo>
                  <a:lnTo>
                    <a:pt x="1228344" y="469900"/>
                  </a:lnTo>
                  <a:lnTo>
                    <a:pt x="1258697" y="431800"/>
                  </a:lnTo>
                  <a:lnTo>
                    <a:pt x="1258316" y="431800"/>
                  </a:lnTo>
                  <a:lnTo>
                    <a:pt x="1290447" y="393700"/>
                  </a:lnTo>
                  <a:lnTo>
                    <a:pt x="1290066" y="393700"/>
                  </a:lnTo>
                  <a:lnTo>
                    <a:pt x="1323848" y="368300"/>
                  </a:lnTo>
                  <a:lnTo>
                    <a:pt x="1323467" y="368300"/>
                  </a:lnTo>
                  <a:lnTo>
                    <a:pt x="1358900" y="330200"/>
                  </a:lnTo>
                  <a:lnTo>
                    <a:pt x="1358519" y="330200"/>
                  </a:lnTo>
                  <a:lnTo>
                    <a:pt x="1395349" y="304800"/>
                  </a:lnTo>
                  <a:lnTo>
                    <a:pt x="1394968" y="304800"/>
                  </a:lnTo>
                  <a:lnTo>
                    <a:pt x="1433322" y="266700"/>
                  </a:lnTo>
                  <a:lnTo>
                    <a:pt x="1432813" y="266700"/>
                  </a:lnTo>
                  <a:lnTo>
                    <a:pt x="1472437" y="241300"/>
                  </a:lnTo>
                  <a:lnTo>
                    <a:pt x="1472056" y="241300"/>
                  </a:lnTo>
                  <a:lnTo>
                    <a:pt x="1512951" y="215900"/>
                  </a:lnTo>
                  <a:lnTo>
                    <a:pt x="1512443" y="215900"/>
                  </a:lnTo>
                  <a:lnTo>
                    <a:pt x="1554479" y="190500"/>
                  </a:lnTo>
                  <a:lnTo>
                    <a:pt x="1553972" y="190500"/>
                  </a:lnTo>
                  <a:lnTo>
                    <a:pt x="1597025" y="165100"/>
                  </a:lnTo>
                  <a:lnTo>
                    <a:pt x="1596517" y="165100"/>
                  </a:lnTo>
                  <a:lnTo>
                    <a:pt x="1640458" y="139700"/>
                  </a:lnTo>
                  <a:lnTo>
                    <a:pt x="1639951" y="139700"/>
                  </a:lnTo>
                  <a:lnTo>
                    <a:pt x="1684781" y="127000"/>
                  </a:lnTo>
                  <a:lnTo>
                    <a:pt x="1684274" y="127000"/>
                  </a:lnTo>
                  <a:lnTo>
                    <a:pt x="1729867" y="101600"/>
                  </a:lnTo>
                  <a:lnTo>
                    <a:pt x="1729358" y="101600"/>
                  </a:lnTo>
                  <a:lnTo>
                    <a:pt x="1775586" y="88900"/>
                  </a:lnTo>
                  <a:lnTo>
                    <a:pt x="1774952" y="88900"/>
                  </a:lnTo>
                  <a:lnTo>
                    <a:pt x="1821814" y="76200"/>
                  </a:lnTo>
                  <a:lnTo>
                    <a:pt x="1844548" y="76200"/>
                  </a:lnTo>
                  <a:lnTo>
                    <a:pt x="1868170" y="63500"/>
                  </a:lnTo>
                  <a:lnTo>
                    <a:pt x="1914905" y="63500"/>
                  </a:lnTo>
                  <a:lnTo>
                    <a:pt x="1938908" y="50800"/>
                  </a:lnTo>
                  <a:close/>
                </a:path>
                <a:path w="2057400" h="1892300">
                  <a:moveTo>
                    <a:pt x="1052449" y="838200"/>
                  </a:moveTo>
                  <a:lnTo>
                    <a:pt x="1050544" y="838200"/>
                  </a:lnTo>
                  <a:lnTo>
                    <a:pt x="1050417" y="850900"/>
                  </a:lnTo>
                  <a:lnTo>
                    <a:pt x="1052449" y="838200"/>
                  </a:lnTo>
                  <a:close/>
                </a:path>
                <a:path w="2057400" h="1892300">
                  <a:moveTo>
                    <a:pt x="1104264" y="673100"/>
                  </a:moveTo>
                  <a:lnTo>
                    <a:pt x="1099947" y="673100"/>
                  </a:lnTo>
                  <a:lnTo>
                    <a:pt x="1099693" y="685800"/>
                  </a:lnTo>
                  <a:lnTo>
                    <a:pt x="1104264" y="673100"/>
                  </a:lnTo>
                  <a:close/>
                </a:path>
                <a:path w="2057400" h="1892300">
                  <a:moveTo>
                    <a:pt x="1979422" y="0"/>
                  </a:moveTo>
                  <a:lnTo>
                    <a:pt x="1982724" y="76200"/>
                  </a:lnTo>
                  <a:lnTo>
                    <a:pt x="2032338" y="50800"/>
                  </a:lnTo>
                  <a:lnTo>
                    <a:pt x="1994661" y="50800"/>
                  </a:lnTo>
                  <a:lnTo>
                    <a:pt x="1992756" y="25400"/>
                  </a:lnTo>
                  <a:lnTo>
                    <a:pt x="2031238" y="25400"/>
                  </a:lnTo>
                  <a:lnTo>
                    <a:pt x="1979422" y="0"/>
                  </a:lnTo>
                  <a:close/>
                </a:path>
                <a:path w="2057400" h="1892300">
                  <a:moveTo>
                    <a:pt x="1980522" y="25400"/>
                  </a:moveTo>
                  <a:lnTo>
                    <a:pt x="1935352" y="25400"/>
                  </a:lnTo>
                  <a:lnTo>
                    <a:pt x="1911096" y="38100"/>
                  </a:lnTo>
                  <a:lnTo>
                    <a:pt x="1862835" y="38100"/>
                  </a:lnTo>
                  <a:lnTo>
                    <a:pt x="1838832" y="50800"/>
                  </a:lnTo>
                  <a:lnTo>
                    <a:pt x="1981623" y="50800"/>
                  </a:lnTo>
                  <a:lnTo>
                    <a:pt x="1980522" y="25400"/>
                  </a:lnTo>
                  <a:close/>
                </a:path>
                <a:path w="2057400" h="1892300">
                  <a:moveTo>
                    <a:pt x="2031238" y="25400"/>
                  </a:moveTo>
                  <a:lnTo>
                    <a:pt x="1992756" y="25400"/>
                  </a:lnTo>
                  <a:lnTo>
                    <a:pt x="1994661" y="50800"/>
                  </a:lnTo>
                  <a:lnTo>
                    <a:pt x="2032338" y="50800"/>
                  </a:lnTo>
                  <a:lnTo>
                    <a:pt x="2057146" y="38100"/>
                  </a:lnTo>
                  <a:lnTo>
                    <a:pt x="2031238" y="2540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75780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Formal</a:t>
            </a:r>
            <a:r>
              <a:rPr spc="114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Verification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678429" y="1581086"/>
            <a:ext cx="6832600" cy="2477601"/>
          </a:xfrm>
          <a:prstGeom prst="rect">
            <a:avLst/>
          </a:prstGeom>
          <a:ln w="38100">
            <a:solidFill>
              <a:srgbClr val="FFFF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65"/>
              </a:spcBef>
            </a:pPr>
            <a:endParaRPr sz="1200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69703" y="4098181"/>
            <a:ext cx="1527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1930" algn="ctr">
              <a:lnSpc>
                <a:spcPct val="100000"/>
              </a:lnSpc>
            </a:pPr>
            <a:r>
              <a:rPr lang="en-US" b="1" spc="-10" dirty="0">
                <a:solidFill>
                  <a:srgbClr val="00B050"/>
                </a:solidFill>
                <a:latin typeface="Gadugi"/>
                <a:cs typeface="Gadugi"/>
              </a:rPr>
              <a:t>Succeeded</a:t>
            </a:r>
            <a:endParaRPr lang="en-US" dirty="0">
              <a:solidFill>
                <a:srgbClr val="00B050"/>
              </a:solidFill>
              <a:latin typeface="Gadugi"/>
              <a:cs typeface="Gadugi"/>
            </a:endParaRPr>
          </a:p>
        </p:txBody>
      </p:sp>
      <p:sp>
        <p:nvSpPr>
          <p:cNvPr id="8" name="Oval 7"/>
          <p:cNvSpPr/>
          <p:nvPr/>
        </p:nvSpPr>
        <p:spPr>
          <a:xfrm>
            <a:off x="5181600" y="3962400"/>
            <a:ext cx="1432812" cy="703169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1888489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Floor</a:t>
            </a:r>
            <a:r>
              <a:rPr spc="9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planning</a:t>
            </a:r>
            <a:r>
              <a:rPr spc="12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before</a:t>
            </a:r>
            <a:r>
              <a:rPr spc="15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sizing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57492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Initial</a:t>
            </a:r>
            <a:r>
              <a:rPr spc="8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Floor</a:t>
            </a:r>
            <a:r>
              <a:rPr spc="8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planning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322453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Pin</a:t>
            </a:r>
            <a:r>
              <a:rPr spc="5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Placement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42824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Power</a:t>
            </a:r>
            <a:r>
              <a:rPr spc="18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planning</a:t>
            </a:r>
            <a:r>
              <a:rPr spc="13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(Ring)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36410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Power</a:t>
            </a:r>
            <a:r>
              <a:rPr spc="14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planning</a:t>
            </a:r>
            <a:r>
              <a:rPr spc="2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(Mesh)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33650" y="2152650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b="10445"/>
            <a:stretch/>
          </p:blipFill>
          <p:spPr>
            <a:xfrm>
              <a:off x="2697479" y="1600135"/>
              <a:ext cx="6793992" cy="406082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Power</a:t>
            </a:r>
            <a:r>
              <a:rPr spc="15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Planning</a:t>
            </a:r>
            <a:r>
              <a:rPr spc="4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after</a:t>
            </a:r>
            <a:r>
              <a:rPr spc="10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standard</a:t>
            </a:r>
            <a:r>
              <a:rPr spc="18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cell</a:t>
            </a:r>
            <a:r>
              <a:rPr spc="10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rail</a:t>
            </a:r>
            <a:r>
              <a:rPr spc="1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insertion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14600" y="2286000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r="3992" b="7616"/>
            <a:stretch/>
          </p:blipFill>
          <p:spPr>
            <a:xfrm>
              <a:off x="2697479" y="1600135"/>
              <a:ext cx="6769906" cy="406082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41300" algn="ctr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Cell</a:t>
            </a:r>
            <a:r>
              <a:rPr spc="10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Placement</a:t>
            </a:r>
            <a:r>
              <a:rPr spc="6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optimization</a:t>
            </a:r>
            <a:r>
              <a:rPr spc="254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with</a:t>
            </a:r>
            <a:r>
              <a:rPr spc="4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legalization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78429" y="1581086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t="-2" b="5730"/>
            <a:stretch/>
          </p:blipFill>
          <p:spPr>
            <a:xfrm>
              <a:off x="2697479" y="1600135"/>
              <a:ext cx="6793992" cy="406082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08978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CTS</a:t>
            </a:r>
            <a:r>
              <a:rPr spc="1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(Clock</a:t>
            </a:r>
            <a:r>
              <a:rPr spc="8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Tree</a:t>
            </a:r>
            <a:r>
              <a:rPr spc="-5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Synthesis)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-76199" y="452718"/>
            <a:ext cx="11049000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1467485">
              <a:lnSpc>
                <a:spcPct val="100000"/>
              </a:lnSpc>
              <a:spcBef>
                <a:spcPts val="120"/>
              </a:spcBef>
            </a:pPr>
            <a:r>
              <a:rPr lang="en-US" dirty="0" smtClean="0">
                <a:solidFill>
                  <a:srgbClr val="FF0000"/>
                </a:solidFill>
              </a:rPr>
              <a:t>             </a:t>
            </a:r>
            <a:r>
              <a:rPr dirty="0" smtClean="0">
                <a:solidFill>
                  <a:srgbClr val="FF0000"/>
                </a:solidFill>
              </a:rPr>
              <a:t>Routing</a:t>
            </a:r>
            <a:r>
              <a:rPr spc="65" dirty="0" smtClean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Optimization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06843" y="4128077"/>
            <a:ext cx="4682108" cy="2729922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6034214"/>
            <a:ext cx="5493429" cy="82378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85800" y="1415295"/>
            <a:ext cx="11016717" cy="3408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FF0000"/>
                </a:solidFill>
                <a:latin typeface="Gadugi"/>
                <a:cs typeface="Gadugi"/>
              </a:rPr>
              <a:t>Project</a:t>
            </a:r>
            <a:r>
              <a:rPr sz="3600" b="1" spc="-20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3600" b="1" spc="-10" dirty="0">
                <a:solidFill>
                  <a:srgbClr val="FF0000"/>
                </a:solidFill>
                <a:latin typeface="Gadugi"/>
                <a:cs typeface="Gadugi"/>
              </a:rPr>
              <a:t>Description:</a:t>
            </a:r>
            <a:endParaRPr sz="3600" dirty="0">
              <a:solidFill>
                <a:srgbClr val="FF0000"/>
              </a:solidFill>
              <a:latin typeface="Gadugi"/>
              <a:cs typeface="Gadugi"/>
            </a:endParaRPr>
          </a:p>
          <a:p>
            <a:pPr marL="360045" indent="-347345">
              <a:lnSpc>
                <a:spcPct val="150000"/>
              </a:lnSpc>
              <a:spcBef>
                <a:spcPts val="1735"/>
              </a:spcBef>
              <a:buFont typeface="Wingdings"/>
              <a:buChar char=""/>
              <a:tabLst>
                <a:tab pos="360045" algn="l"/>
              </a:tabLst>
            </a:pPr>
            <a:r>
              <a:rPr lang="en-US" sz="1600" dirty="0">
                <a:solidFill>
                  <a:srgbClr val="FFFFFF"/>
                </a:solidFill>
                <a:latin typeface="Gadugi"/>
                <a:cs typeface="Gadugi"/>
              </a:rPr>
              <a:t>I2C is a bi-directional serial bus that provides a simple and efficient method of data  exchange between devices.</a:t>
            </a:r>
          </a:p>
          <a:p>
            <a:pPr marL="360045" indent="-347345">
              <a:lnSpc>
                <a:spcPct val="150000"/>
              </a:lnSpc>
              <a:spcBef>
                <a:spcPts val="1735"/>
              </a:spcBef>
              <a:buFont typeface="Wingdings"/>
              <a:buChar char=""/>
              <a:tabLst>
                <a:tab pos="360045" algn="l"/>
              </a:tabLst>
            </a:pPr>
            <a:r>
              <a:rPr lang="en-US" sz="1600" dirty="0" smtClean="0">
                <a:solidFill>
                  <a:srgbClr val="FFFFFF"/>
                </a:solidFill>
                <a:latin typeface="Gadugi"/>
                <a:cs typeface="Gadugi"/>
              </a:rPr>
              <a:t>It </a:t>
            </a:r>
            <a:r>
              <a:rPr lang="en-US" sz="1600" dirty="0">
                <a:solidFill>
                  <a:srgbClr val="FFFFFF"/>
                </a:solidFill>
                <a:latin typeface="Gadugi"/>
                <a:cs typeface="Gadugi"/>
              </a:rPr>
              <a:t>is most suitable for applications requiring occasional communication over a short  distance between many devices</a:t>
            </a:r>
            <a:r>
              <a:rPr lang="en-US" sz="1600" dirty="0" smtClean="0">
                <a:solidFill>
                  <a:srgbClr val="FFFFFF"/>
                </a:solidFill>
                <a:latin typeface="Gadugi"/>
                <a:cs typeface="Gadugi"/>
              </a:rPr>
              <a:t>.</a:t>
            </a:r>
            <a:endParaRPr lang="en-US" sz="1600" dirty="0">
              <a:solidFill>
                <a:srgbClr val="FFFFFF"/>
              </a:solidFill>
              <a:latin typeface="Gadugi"/>
              <a:cs typeface="Gadugi"/>
            </a:endParaRPr>
          </a:p>
          <a:p>
            <a:pPr marL="360045" indent="-347345">
              <a:lnSpc>
                <a:spcPct val="150000"/>
              </a:lnSpc>
              <a:spcBef>
                <a:spcPts val="1735"/>
              </a:spcBef>
              <a:buFont typeface="Wingdings"/>
              <a:buChar char=""/>
              <a:tabLst>
                <a:tab pos="360045" algn="l"/>
              </a:tabLst>
            </a:pPr>
            <a:r>
              <a:rPr lang="en-US" sz="1600" dirty="0">
                <a:solidFill>
                  <a:srgbClr val="FFFFFF"/>
                </a:solidFill>
                <a:latin typeface="Gadugi"/>
                <a:cs typeface="Gadugi"/>
              </a:rPr>
              <a:t>The I2C standard is a true multi-master bus including collision detection and  arbitration that prevents data corruption if two or more masters attempt to control  the bus simultaneously</a:t>
            </a:r>
            <a:r>
              <a:rPr lang="en-US" sz="1600" dirty="0" smtClean="0">
                <a:solidFill>
                  <a:srgbClr val="FFFFFF"/>
                </a:solidFill>
                <a:latin typeface="Gadugi"/>
                <a:cs typeface="Gadugi"/>
              </a:rPr>
              <a:t>.</a:t>
            </a:r>
            <a:endParaRPr lang="en-US" sz="1600" dirty="0">
              <a:solidFill>
                <a:srgbClr val="FFFFFF"/>
              </a:solidFill>
              <a:latin typeface="Gadugi"/>
              <a:cs typeface="Gadugi"/>
            </a:endParaRPr>
          </a:p>
          <a:p>
            <a:pPr marL="360045" indent="-347345">
              <a:spcBef>
                <a:spcPts val="1735"/>
              </a:spcBef>
              <a:buFont typeface="Wingdings"/>
              <a:buChar char=""/>
              <a:tabLst>
                <a:tab pos="360045" algn="l"/>
              </a:tabLst>
            </a:pPr>
            <a:r>
              <a:rPr lang="en-US" sz="1600" dirty="0">
                <a:solidFill>
                  <a:srgbClr val="FFFFFF"/>
                </a:solidFill>
                <a:latin typeface="Gadugi"/>
                <a:cs typeface="Gadugi"/>
              </a:rPr>
              <a:t>In this project, I will go through the ASIC flow to create the complete layout (GDS) of  an I2C which is a two-wire, Using SAED90_EDK.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78429" y="1581086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l="673" t="3772" r="8479" b="5654"/>
            <a:stretch/>
          </p:blipFill>
          <p:spPr>
            <a:xfrm>
              <a:off x="2741929" y="1628742"/>
              <a:ext cx="6705600" cy="398456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84924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Adding</a:t>
            </a:r>
            <a:r>
              <a:rPr spc="19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Filler</a:t>
            </a:r>
            <a:r>
              <a:rPr spc="2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Cells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81001" y="452718"/>
            <a:ext cx="10363200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171450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Global</a:t>
            </a:r>
            <a:r>
              <a:rPr spc="7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Route</a:t>
            </a:r>
            <a:r>
              <a:rPr spc="-2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Congestion</a:t>
            </a:r>
            <a:r>
              <a:rPr spc="220" dirty="0">
                <a:solidFill>
                  <a:srgbClr val="FF0000"/>
                </a:solidFill>
              </a:rPr>
              <a:t> </a:t>
            </a:r>
            <a:r>
              <a:rPr spc="-25" dirty="0">
                <a:solidFill>
                  <a:srgbClr val="FF0000"/>
                </a:solidFill>
              </a:rPr>
              <a:t>Map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3453129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Cell</a:t>
            </a:r>
            <a:r>
              <a:rPr spc="9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Density</a:t>
            </a:r>
          </a:p>
        </p:txBody>
      </p:sp>
      <p:pic>
        <p:nvPicPr>
          <p:cNvPr id="6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200" y="1371600"/>
            <a:ext cx="10622281" cy="51815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78429" y="1581086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t="3772" b="5730"/>
            <a:stretch/>
          </p:blipFill>
          <p:spPr>
            <a:xfrm>
              <a:off x="2697479" y="1581087"/>
              <a:ext cx="6793992" cy="407987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349885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Pin</a:t>
            </a:r>
            <a:r>
              <a:rPr spc="4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Density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78429" y="1581086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t="26397" b="15156"/>
            <a:stretch/>
          </p:blipFill>
          <p:spPr>
            <a:xfrm>
              <a:off x="2697733" y="1612681"/>
              <a:ext cx="6793992" cy="404828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68478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Cell</a:t>
            </a:r>
            <a:r>
              <a:rPr spc="10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Map</a:t>
            </a:r>
            <a:r>
              <a:rPr spc="4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Utilization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63113" y="1770062"/>
            <a:ext cx="6832600" cy="4079875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204971" y="2903220"/>
              <a:ext cx="1504761" cy="964120"/>
            </a:xfrm>
            <a:custGeom>
              <a:avLst/>
              <a:gdLst/>
              <a:ahLst/>
              <a:cxnLst/>
              <a:rect l="l" t="t" r="r" b="b"/>
              <a:pathLst>
                <a:path w="1372235" h="1155700">
                  <a:moveTo>
                    <a:pt x="170570" y="518159"/>
                  </a:moveTo>
                  <a:lnTo>
                    <a:pt x="145161" y="518159"/>
                  </a:lnTo>
                  <a:lnTo>
                    <a:pt x="146050" y="571880"/>
                  </a:lnTo>
                  <a:lnTo>
                    <a:pt x="150240" y="614044"/>
                  </a:lnTo>
                  <a:lnTo>
                    <a:pt x="162305" y="656208"/>
                  </a:lnTo>
                  <a:lnTo>
                    <a:pt x="181990" y="697483"/>
                  </a:lnTo>
                  <a:lnTo>
                    <a:pt x="208533" y="737996"/>
                  </a:lnTo>
                  <a:lnTo>
                    <a:pt x="241553" y="777366"/>
                  </a:lnTo>
                  <a:lnTo>
                    <a:pt x="280669" y="815720"/>
                  </a:lnTo>
                  <a:lnTo>
                    <a:pt x="310006" y="840485"/>
                  </a:lnTo>
                  <a:lnTo>
                    <a:pt x="341629" y="864869"/>
                  </a:lnTo>
                  <a:lnTo>
                    <a:pt x="375665" y="888491"/>
                  </a:lnTo>
                  <a:lnTo>
                    <a:pt x="411733" y="911478"/>
                  </a:lnTo>
                  <a:lnTo>
                    <a:pt x="450088" y="933703"/>
                  </a:lnTo>
                  <a:lnTo>
                    <a:pt x="490219" y="955166"/>
                  </a:lnTo>
                  <a:lnTo>
                    <a:pt x="532383" y="975867"/>
                  </a:lnTo>
                  <a:lnTo>
                    <a:pt x="576199" y="995679"/>
                  </a:lnTo>
                  <a:lnTo>
                    <a:pt x="621791" y="1014729"/>
                  </a:lnTo>
                  <a:lnTo>
                    <a:pt x="668908" y="1032636"/>
                  </a:lnTo>
                  <a:lnTo>
                    <a:pt x="717423" y="1049654"/>
                  </a:lnTo>
                  <a:lnTo>
                    <a:pt x="767206" y="1065402"/>
                  </a:lnTo>
                  <a:lnTo>
                    <a:pt x="818261" y="1080261"/>
                  </a:lnTo>
                  <a:lnTo>
                    <a:pt x="870457" y="1093850"/>
                  </a:lnTo>
                  <a:lnTo>
                    <a:pt x="923543" y="1106296"/>
                  </a:lnTo>
                  <a:lnTo>
                    <a:pt x="977645" y="1117472"/>
                  </a:lnTo>
                  <a:lnTo>
                    <a:pt x="1032510" y="1127252"/>
                  </a:lnTo>
                  <a:lnTo>
                    <a:pt x="1088008" y="1135760"/>
                  </a:lnTo>
                  <a:lnTo>
                    <a:pt x="1144015" y="1142745"/>
                  </a:lnTo>
                  <a:lnTo>
                    <a:pt x="1200530" y="1148333"/>
                  </a:lnTo>
                  <a:lnTo>
                    <a:pt x="1257427" y="1152397"/>
                  </a:lnTo>
                  <a:lnTo>
                    <a:pt x="1314450" y="1154810"/>
                  </a:lnTo>
                  <a:lnTo>
                    <a:pt x="1371473" y="1155699"/>
                  </a:lnTo>
                  <a:lnTo>
                    <a:pt x="1371853" y="1130299"/>
                  </a:lnTo>
                  <a:lnTo>
                    <a:pt x="1315085" y="1129410"/>
                  </a:lnTo>
                  <a:lnTo>
                    <a:pt x="1315339" y="1129410"/>
                  </a:lnTo>
                  <a:lnTo>
                    <a:pt x="1258697" y="1127124"/>
                  </a:lnTo>
                  <a:lnTo>
                    <a:pt x="1259077" y="1127124"/>
                  </a:lnTo>
                  <a:lnTo>
                    <a:pt x="1202563" y="1123060"/>
                  </a:lnTo>
                  <a:lnTo>
                    <a:pt x="1202943" y="1123060"/>
                  </a:lnTo>
                  <a:lnTo>
                    <a:pt x="1147961" y="1117599"/>
                  </a:lnTo>
                  <a:lnTo>
                    <a:pt x="1147064" y="1117599"/>
                  </a:lnTo>
                  <a:lnTo>
                    <a:pt x="1091311" y="1110614"/>
                  </a:lnTo>
                  <a:lnTo>
                    <a:pt x="1091691" y="1110614"/>
                  </a:lnTo>
                  <a:lnTo>
                    <a:pt x="1037396" y="1102232"/>
                  </a:lnTo>
                  <a:lnTo>
                    <a:pt x="1036827" y="1102232"/>
                  </a:lnTo>
                  <a:lnTo>
                    <a:pt x="982927" y="1092580"/>
                  </a:lnTo>
                  <a:lnTo>
                    <a:pt x="982599" y="1092580"/>
                  </a:lnTo>
                  <a:lnTo>
                    <a:pt x="929488" y="1081531"/>
                  </a:lnTo>
                  <a:lnTo>
                    <a:pt x="929131" y="1081531"/>
                  </a:lnTo>
                  <a:lnTo>
                    <a:pt x="876300" y="1069212"/>
                  </a:lnTo>
                  <a:lnTo>
                    <a:pt x="876680" y="1069212"/>
                  </a:lnTo>
                  <a:lnTo>
                    <a:pt x="825353" y="1055877"/>
                  </a:lnTo>
                  <a:lnTo>
                    <a:pt x="825118" y="1055877"/>
                  </a:lnTo>
                  <a:lnTo>
                    <a:pt x="774879" y="1041145"/>
                  </a:lnTo>
                  <a:lnTo>
                    <a:pt x="725297" y="1025397"/>
                  </a:lnTo>
                  <a:lnTo>
                    <a:pt x="677417" y="1008760"/>
                  </a:lnTo>
                  <a:lnTo>
                    <a:pt x="630936" y="990980"/>
                  </a:lnTo>
                  <a:lnTo>
                    <a:pt x="586536" y="972438"/>
                  </a:lnTo>
                  <a:lnTo>
                    <a:pt x="543051" y="952880"/>
                  </a:lnTo>
                  <a:lnTo>
                    <a:pt x="501650" y="932560"/>
                  </a:lnTo>
                  <a:lnTo>
                    <a:pt x="501794" y="932560"/>
                  </a:lnTo>
                  <a:lnTo>
                    <a:pt x="462753" y="911605"/>
                  </a:lnTo>
                  <a:lnTo>
                    <a:pt x="424688" y="889634"/>
                  </a:lnTo>
                  <a:lnTo>
                    <a:pt x="389388" y="867155"/>
                  </a:lnTo>
                  <a:lnTo>
                    <a:pt x="372932" y="855979"/>
                  </a:lnTo>
                  <a:lnTo>
                    <a:pt x="356488" y="844295"/>
                  </a:lnTo>
                  <a:lnTo>
                    <a:pt x="341081" y="832738"/>
                  </a:lnTo>
                  <a:lnTo>
                    <a:pt x="326075" y="820927"/>
                  </a:lnTo>
                  <a:lnTo>
                    <a:pt x="311556" y="808862"/>
                  </a:lnTo>
                  <a:lnTo>
                    <a:pt x="297433" y="796670"/>
                  </a:lnTo>
                  <a:lnTo>
                    <a:pt x="284627" y="784732"/>
                  </a:lnTo>
                  <a:lnTo>
                    <a:pt x="271906" y="772286"/>
                  </a:lnTo>
                  <a:lnTo>
                    <a:pt x="260461" y="760348"/>
                  </a:lnTo>
                  <a:lnTo>
                    <a:pt x="249259" y="747902"/>
                  </a:lnTo>
                  <a:lnTo>
                    <a:pt x="238505" y="735075"/>
                  </a:lnTo>
                  <a:lnTo>
                    <a:pt x="229124" y="723010"/>
                  </a:lnTo>
                  <a:lnTo>
                    <a:pt x="228980" y="723010"/>
                  </a:lnTo>
                  <a:lnTo>
                    <a:pt x="219839" y="710056"/>
                  </a:lnTo>
                  <a:lnTo>
                    <a:pt x="211538" y="697483"/>
                  </a:lnTo>
                  <a:lnTo>
                    <a:pt x="203962" y="684783"/>
                  </a:lnTo>
                  <a:lnTo>
                    <a:pt x="197502" y="672591"/>
                  </a:lnTo>
                  <a:lnTo>
                    <a:pt x="191262" y="659383"/>
                  </a:lnTo>
                  <a:lnTo>
                    <a:pt x="186250" y="647445"/>
                  </a:lnTo>
                  <a:lnTo>
                    <a:pt x="181751" y="634872"/>
                  </a:lnTo>
                  <a:lnTo>
                    <a:pt x="181482" y="634110"/>
                  </a:lnTo>
                  <a:lnTo>
                    <a:pt x="177926" y="621538"/>
                  </a:lnTo>
                  <a:lnTo>
                    <a:pt x="175307" y="609600"/>
                  </a:lnTo>
                  <a:lnTo>
                    <a:pt x="173104" y="597026"/>
                  </a:lnTo>
                  <a:lnTo>
                    <a:pt x="171902" y="584326"/>
                  </a:lnTo>
                  <a:lnTo>
                    <a:pt x="171319" y="570991"/>
                  </a:lnTo>
                  <a:lnTo>
                    <a:pt x="170570" y="518159"/>
                  </a:lnTo>
                  <a:close/>
                </a:path>
                <a:path w="1372235" h="1155700">
                  <a:moveTo>
                    <a:pt x="1146682" y="1117472"/>
                  </a:moveTo>
                  <a:lnTo>
                    <a:pt x="1147064" y="1117599"/>
                  </a:lnTo>
                  <a:lnTo>
                    <a:pt x="1147961" y="1117599"/>
                  </a:lnTo>
                  <a:lnTo>
                    <a:pt x="1146682" y="1117472"/>
                  </a:lnTo>
                  <a:close/>
                </a:path>
                <a:path w="1372235" h="1155700">
                  <a:moveTo>
                    <a:pt x="1036574" y="1102105"/>
                  </a:moveTo>
                  <a:lnTo>
                    <a:pt x="1036827" y="1102232"/>
                  </a:lnTo>
                  <a:lnTo>
                    <a:pt x="1037396" y="1102232"/>
                  </a:lnTo>
                  <a:lnTo>
                    <a:pt x="1036574" y="1102105"/>
                  </a:lnTo>
                  <a:close/>
                </a:path>
                <a:path w="1372235" h="1155700">
                  <a:moveTo>
                    <a:pt x="982217" y="1092453"/>
                  </a:moveTo>
                  <a:lnTo>
                    <a:pt x="982599" y="1092580"/>
                  </a:lnTo>
                  <a:lnTo>
                    <a:pt x="982927" y="1092580"/>
                  </a:lnTo>
                  <a:lnTo>
                    <a:pt x="982217" y="1092453"/>
                  </a:lnTo>
                  <a:close/>
                </a:path>
                <a:path w="1372235" h="1155700">
                  <a:moveTo>
                    <a:pt x="928877" y="1081404"/>
                  </a:moveTo>
                  <a:lnTo>
                    <a:pt x="929131" y="1081531"/>
                  </a:lnTo>
                  <a:lnTo>
                    <a:pt x="929488" y="1081531"/>
                  </a:lnTo>
                  <a:lnTo>
                    <a:pt x="928877" y="1081404"/>
                  </a:lnTo>
                  <a:close/>
                </a:path>
                <a:path w="1372235" h="1155700">
                  <a:moveTo>
                    <a:pt x="824864" y="1055750"/>
                  </a:moveTo>
                  <a:lnTo>
                    <a:pt x="825118" y="1055877"/>
                  </a:lnTo>
                  <a:lnTo>
                    <a:pt x="825353" y="1055877"/>
                  </a:lnTo>
                  <a:lnTo>
                    <a:pt x="824864" y="1055750"/>
                  </a:lnTo>
                  <a:close/>
                </a:path>
                <a:path w="1372235" h="1155700">
                  <a:moveTo>
                    <a:pt x="774445" y="1041018"/>
                  </a:moveTo>
                  <a:lnTo>
                    <a:pt x="774826" y="1041145"/>
                  </a:lnTo>
                  <a:lnTo>
                    <a:pt x="774445" y="1041018"/>
                  </a:lnTo>
                  <a:close/>
                </a:path>
                <a:path w="1372235" h="1155700">
                  <a:moveTo>
                    <a:pt x="725478" y="1025455"/>
                  </a:moveTo>
                  <a:lnTo>
                    <a:pt x="725677" y="1025524"/>
                  </a:lnTo>
                  <a:lnTo>
                    <a:pt x="725478" y="1025455"/>
                  </a:lnTo>
                  <a:close/>
                </a:path>
                <a:path w="1372235" h="1155700">
                  <a:moveTo>
                    <a:pt x="725312" y="1025397"/>
                  </a:moveTo>
                  <a:lnTo>
                    <a:pt x="725478" y="1025455"/>
                  </a:lnTo>
                  <a:lnTo>
                    <a:pt x="725312" y="1025397"/>
                  </a:lnTo>
                  <a:close/>
                </a:path>
                <a:path w="1372235" h="1155700">
                  <a:moveTo>
                    <a:pt x="677466" y="1008760"/>
                  </a:moveTo>
                  <a:lnTo>
                    <a:pt x="677799" y="1008887"/>
                  </a:lnTo>
                  <a:lnTo>
                    <a:pt x="677466" y="1008760"/>
                  </a:lnTo>
                  <a:close/>
                </a:path>
                <a:path w="1372235" h="1155700">
                  <a:moveTo>
                    <a:pt x="631012" y="990980"/>
                  </a:moveTo>
                  <a:lnTo>
                    <a:pt x="631316" y="991107"/>
                  </a:lnTo>
                  <a:lnTo>
                    <a:pt x="631012" y="990980"/>
                  </a:lnTo>
                  <a:close/>
                </a:path>
                <a:path w="1372235" h="1155700">
                  <a:moveTo>
                    <a:pt x="586231" y="972311"/>
                  </a:moveTo>
                  <a:lnTo>
                    <a:pt x="586486" y="972438"/>
                  </a:lnTo>
                  <a:lnTo>
                    <a:pt x="586231" y="972311"/>
                  </a:lnTo>
                  <a:close/>
                </a:path>
                <a:path w="1372235" h="1155700">
                  <a:moveTo>
                    <a:pt x="543173" y="952880"/>
                  </a:moveTo>
                  <a:lnTo>
                    <a:pt x="543432" y="953007"/>
                  </a:lnTo>
                  <a:lnTo>
                    <a:pt x="543173" y="952880"/>
                  </a:lnTo>
                  <a:close/>
                </a:path>
                <a:path w="1372235" h="1155700">
                  <a:moveTo>
                    <a:pt x="501794" y="932560"/>
                  </a:moveTo>
                  <a:lnTo>
                    <a:pt x="501650" y="932560"/>
                  </a:lnTo>
                  <a:lnTo>
                    <a:pt x="502030" y="932687"/>
                  </a:lnTo>
                  <a:lnTo>
                    <a:pt x="501794" y="932560"/>
                  </a:lnTo>
                  <a:close/>
                </a:path>
                <a:path w="1372235" h="1155700">
                  <a:moveTo>
                    <a:pt x="462279" y="911351"/>
                  </a:moveTo>
                  <a:lnTo>
                    <a:pt x="462661" y="911605"/>
                  </a:lnTo>
                  <a:lnTo>
                    <a:pt x="462279" y="911351"/>
                  </a:lnTo>
                  <a:close/>
                </a:path>
                <a:path w="1372235" h="1155700">
                  <a:moveTo>
                    <a:pt x="424795" y="889634"/>
                  </a:moveTo>
                  <a:lnTo>
                    <a:pt x="425195" y="889888"/>
                  </a:lnTo>
                  <a:lnTo>
                    <a:pt x="424795" y="889634"/>
                  </a:lnTo>
                  <a:close/>
                </a:path>
                <a:path w="1372235" h="1155700">
                  <a:moveTo>
                    <a:pt x="389488" y="867223"/>
                  </a:moveTo>
                  <a:lnTo>
                    <a:pt x="389763" y="867409"/>
                  </a:lnTo>
                  <a:lnTo>
                    <a:pt x="389488" y="867223"/>
                  </a:lnTo>
                  <a:close/>
                </a:path>
                <a:path w="1372235" h="1155700">
                  <a:moveTo>
                    <a:pt x="389388" y="867155"/>
                  </a:moveTo>
                  <a:close/>
                </a:path>
                <a:path w="1372235" h="1155700">
                  <a:moveTo>
                    <a:pt x="372744" y="855852"/>
                  </a:moveTo>
                  <a:lnTo>
                    <a:pt x="372872" y="855979"/>
                  </a:lnTo>
                  <a:lnTo>
                    <a:pt x="372744" y="855852"/>
                  </a:lnTo>
                  <a:close/>
                </a:path>
                <a:path w="1372235" h="1155700">
                  <a:moveTo>
                    <a:pt x="356572" y="844295"/>
                  </a:moveTo>
                  <a:lnTo>
                    <a:pt x="356742" y="844422"/>
                  </a:lnTo>
                  <a:lnTo>
                    <a:pt x="356572" y="844295"/>
                  </a:lnTo>
                  <a:close/>
                </a:path>
                <a:path w="1372235" h="1155700">
                  <a:moveTo>
                    <a:pt x="340740" y="832484"/>
                  </a:moveTo>
                  <a:lnTo>
                    <a:pt x="340994" y="832738"/>
                  </a:lnTo>
                  <a:lnTo>
                    <a:pt x="340740" y="832484"/>
                  </a:lnTo>
                  <a:close/>
                </a:path>
                <a:path w="1372235" h="1155700">
                  <a:moveTo>
                    <a:pt x="325754" y="820673"/>
                  </a:moveTo>
                  <a:lnTo>
                    <a:pt x="326008" y="820927"/>
                  </a:lnTo>
                  <a:lnTo>
                    <a:pt x="325754" y="820673"/>
                  </a:lnTo>
                  <a:close/>
                </a:path>
                <a:path w="1372235" h="1155700">
                  <a:moveTo>
                    <a:pt x="311403" y="808735"/>
                  </a:moveTo>
                  <a:lnTo>
                    <a:pt x="311556" y="808862"/>
                  </a:lnTo>
                  <a:lnTo>
                    <a:pt x="311403" y="808735"/>
                  </a:lnTo>
                  <a:close/>
                </a:path>
                <a:path w="1372235" h="1155700">
                  <a:moveTo>
                    <a:pt x="297540" y="796670"/>
                  </a:moveTo>
                  <a:lnTo>
                    <a:pt x="297814" y="796924"/>
                  </a:lnTo>
                  <a:lnTo>
                    <a:pt x="297540" y="796670"/>
                  </a:lnTo>
                  <a:close/>
                </a:path>
                <a:path w="1372235" h="1155700">
                  <a:moveTo>
                    <a:pt x="284352" y="784478"/>
                  </a:moveTo>
                  <a:lnTo>
                    <a:pt x="284606" y="784732"/>
                  </a:lnTo>
                  <a:lnTo>
                    <a:pt x="284352" y="784478"/>
                  </a:lnTo>
                  <a:close/>
                </a:path>
                <a:path w="1372235" h="1155700">
                  <a:moveTo>
                    <a:pt x="272079" y="772455"/>
                  </a:moveTo>
                  <a:close/>
                </a:path>
                <a:path w="1372235" h="1155700">
                  <a:moveTo>
                    <a:pt x="271917" y="772286"/>
                  </a:moveTo>
                  <a:lnTo>
                    <a:pt x="272079" y="772455"/>
                  </a:lnTo>
                  <a:lnTo>
                    <a:pt x="271917" y="772286"/>
                  </a:lnTo>
                  <a:close/>
                </a:path>
                <a:path w="1372235" h="1155700">
                  <a:moveTo>
                    <a:pt x="260095" y="759967"/>
                  </a:moveTo>
                  <a:lnTo>
                    <a:pt x="260350" y="760348"/>
                  </a:lnTo>
                  <a:lnTo>
                    <a:pt x="260095" y="759967"/>
                  </a:lnTo>
                  <a:close/>
                </a:path>
                <a:path w="1372235" h="1155700">
                  <a:moveTo>
                    <a:pt x="248919" y="747521"/>
                  </a:moveTo>
                  <a:lnTo>
                    <a:pt x="249174" y="747902"/>
                  </a:lnTo>
                  <a:lnTo>
                    <a:pt x="248919" y="747521"/>
                  </a:lnTo>
                  <a:close/>
                </a:path>
                <a:path w="1372235" h="1155700">
                  <a:moveTo>
                    <a:pt x="238561" y="735075"/>
                  </a:moveTo>
                  <a:lnTo>
                    <a:pt x="238760" y="735329"/>
                  </a:lnTo>
                  <a:lnTo>
                    <a:pt x="238561" y="735075"/>
                  </a:lnTo>
                  <a:close/>
                </a:path>
                <a:path w="1372235" h="1155700">
                  <a:moveTo>
                    <a:pt x="228726" y="722502"/>
                  </a:moveTo>
                  <a:lnTo>
                    <a:pt x="228980" y="723010"/>
                  </a:lnTo>
                  <a:lnTo>
                    <a:pt x="229124" y="723010"/>
                  </a:lnTo>
                  <a:lnTo>
                    <a:pt x="228726" y="722502"/>
                  </a:lnTo>
                  <a:close/>
                </a:path>
                <a:path w="1372235" h="1155700">
                  <a:moveTo>
                    <a:pt x="219875" y="710110"/>
                  </a:moveTo>
                  <a:lnTo>
                    <a:pt x="220090" y="710437"/>
                  </a:lnTo>
                  <a:lnTo>
                    <a:pt x="219875" y="710110"/>
                  </a:lnTo>
                  <a:close/>
                </a:path>
                <a:path w="1372235" h="1155700">
                  <a:moveTo>
                    <a:pt x="219839" y="710056"/>
                  </a:moveTo>
                  <a:close/>
                </a:path>
                <a:path w="1372235" h="1155700">
                  <a:moveTo>
                    <a:pt x="211530" y="697356"/>
                  </a:moveTo>
                  <a:lnTo>
                    <a:pt x="211836" y="697864"/>
                  </a:lnTo>
                  <a:lnTo>
                    <a:pt x="211530" y="697356"/>
                  </a:lnTo>
                  <a:close/>
                </a:path>
                <a:path w="1372235" h="1155700">
                  <a:moveTo>
                    <a:pt x="204012" y="684783"/>
                  </a:moveTo>
                  <a:lnTo>
                    <a:pt x="204215" y="685164"/>
                  </a:lnTo>
                  <a:lnTo>
                    <a:pt x="204012" y="684783"/>
                  </a:lnTo>
                  <a:close/>
                </a:path>
                <a:path w="1372235" h="1155700">
                  <a:moveTo>
                    <a:pt x="197355" y="672317"/>
                  </a:moveTo>
                  <a:lnTo>
                    <a:pt x="197485" y="672591"/>
                  </a:lnTo>
                  <a:lnTo>
                    <a:pt x="197355" y="672317"/>
                  </a:lnTo>
                  <a:close/>
                </a:path>
                <a:path w="1372235" h="1155700">
                  <a:moveTo>
                    <a:pt x="197245" y="672083"/>
                  </a:moveTo>
                  <a:lnTo>
                    <a:pt x="197355" y="672317"/>
                  </a:lnTo>
                  <a:lnTo>
                    <a:pt x="197245" y="672083"/>
                  </a:lnTo>
                  <a:close/>
                </a:path>
                <a:path w="1372235" h="1155700">
                  <a:moveTo>
                    <a:pt x="191301" y="659383"/>
                  </a:moveTo>
                  <a:lnTo>
                    <a:pt x="191515" y="659891"/>
                  </a:lnTo>
                  <a:lnTo>
                    <a:pt x="191301" y="659383"/>
                  </a:lnTo>
                  <a:close/>
                </a:path>
                <a:path w="1372235" h="1155700">
                  <a:moveTo>
                    <a:pt x="185927" y="646683"/>
                  </a:moveTo>
                  <a:lnTo>
                    <a:pt x="186181" y="647445"/>
                  </a:lnTo>
                  <a:lnTo>
                    <a:pt x="185927" y="646683"/>
                  </a:lnTo>
                  <a:close/>
                </a:path>
                <a:path w="1372235" h="1155700">
                  <a:moveTo>
                    <a:pt x="181674" y="634655"/>
                  </a:moveTo>
                  <a:lnTo>
                    <a:pt x="181737" y="634872"/>
                  </a:lnTo>
                  <a:lnTo>
                    <a:pt x="181674" y="634655"/>
                  </a:lnTo>
                  <a:close/>
                </a:path>
                <a:path w="1372235" h="1155700">
                  <a:moveTo>
                    <a:pt x="181519" y="634110"/>
                  </a:moveTo>
                  <a:lnTo>
                    <a:pt x="181674" y="634655"/>
                  </a:lnTo>
                  <a:lnTo>
                    <a:pt x="181519" y="634110"/>
                  </a:lnTo>
                  <a:close/>
                </a:path>
                <a:path w="1372235" h="1155700">
                  <a:moveTo>
                    <a:pt x="178035" y="621538"/>
                  </a:moveTo>
                  <a:lnTo>
                    <a:pt x="178180" y="622172"/>
                  </a:lnTo>
                  <a:lnTo>
                    <a:pt x="178035" y="621538"/>
                  </a:lnTo>
                  <a:close/>
                </a:path>
                <a:path w="1372235" h="1155700">
                  <a:moveTo>
                    <a:pt x="175132" y="608838"/>
                  </a:moveTo>
                  <a:lnTo>
                    <a:pt x="175260" y="609600"/>
                  </a:lnTo>
                  <a:lnTo>
                    <a:pt x="175132" y="608838"/>
                  </a:lnTo>
                  <a:close/>
                </a:path>
                <a:path w="1372235" h="1155700">
                  <a:moveTo>
                    <a:pt x="173096" y="596979"/>
                  </a:moveTo>
                  <a:close/>
                </a:path>
                <a:path w="1372235" h="1155700">
                  <a:moveTo>
                    <a:pt x="173029" y="596264"/>
                  </a:moveTo>
                  <a:lnTo>
                    <a:pt x="173096" y="596979"/>
                  </a:lnTo>
                  <a:lnTo>
                    <a:pt x="173029" y="596264"/>
                  </a:lnTo>
                  <a:close/>
                </a:path>
                <a:path w="1372235" h="1155700">
                  <a:moveTo>
                    <a:pt x="171830" y="583564"/>
                  </a:moveTo>
                  <a:lnTo>
                    <a:pt x="171830" y="584326"/>
                  </a:lnTo>
                  <a:lnTo>
                    <a:pt x="171830" y="583564"/>
                  </a:lnTo>
                  <a:close/>
                </a:path>
                <a:path w="1372235" h="1155700">
                  <a:moveTo>
                    <a:pt x="167970" y="465581"/>
                  </a:moveTo>
                  <a:lnTo>
                    <a:pt x="142620" y="465581"/>
                  </a:lnTo>
                  <a:lnTo>
                    <a:pt x="145161" y="518540"/>
                  </a:lnTo>
                  <a:lnTo>
                    <a:pt x="145161" y="518159"/>
                  </a:lnTo>
                  <a:lnTo>
                    <a:pt x="170570" y="518159"/>
                  </a:lnTo>
                  <a:lnTo>
                    <a:pt x="170561" y="517525"/>
                  </a:lnTo>
                  <a:lnTo>
                    <a:pt x="167970" y="465581"/>
                  </a:lnTo>
                  <a:close/>
                </a:path>
                <a:path w="1372235" h="1155700">
                  <a:moveTo>
                    <a:pt x="163763" y="413638"/>
                  </a:moveTo>
                  <a:lnTo>
                    <a:pt x="138302" y="413638"/>
                  </a:lnTo>
                  <a:lnTo>
                    <a:pt x="142620" y="465963"/>
                  </a:lnTo>
                  <a:lnTo>
                    <a:pt x="142620" y="465581"/>
                  </a:lnTo>
                  <a:lnTo>
                    <a:pt x="167970" y="465581"/>
                  </a:lnTo>
                  <a:lnTo>
                    <a:pt x="167893" y="464057"/>
                  </a:lnTo>
                  <a:lnTo>
                    <a:pt x="163763" y="413638"/>
                  </a:lnTo>
                  <a:close/>
                </a:path>
                <a:path w="1372235" h="1155700">
                  <a:moveTo>
                    <a:pt x="158081" y="363092"/>
                  </a:moveTo>
                  <a:lnTo>
                    <a:pt x="132587" y="363092"/>
                  </a:lnTo>
                  <a:lnTo>
                    <a:pt x="138302" y="414019"/>
                  </a:lnTo>
                  <a:lnTo>
                    <a:pt x="138302" y="413638"/>
                  </a:lnTo>
                  <a:lnTo>
                    <a:pt x="163763" y="413638"/>
                  </a:lnTo>
                  <a:lnTo>
                    <a:pt x="163575" y="411352"/>
                  </a:lnTo>
                  <a:lnTo>
                    <a:pt x="158081" y="363092"/>
                  </a:lnTo>
                  <a:close/>
                </a:path>
                <a:path w="1372235" h="1155700">
                  <a:moveTo>
                    <a:pt x="151050" y="314197"/>
                  </a:moveTo>
                  <a:lnTo>
                    <a:pt x="125349" y="314197"/>
                  </a:lnTo>
                  <a:lnTo>
                    <a:pt x="132587" y="363474"/>
                  </a:lnTo>
                  <a:lnTo>
                    <a:pt x="132587" y="363092"/>
                  </a:lnTo>
                  <a:lnTo>
                    <a:pt x="158081" y="363092"/>
                  </a:lnTo>
                  <a:lnTo>
                    <a:pt x="157733" y="360044"/>
                  </a:lnTo>
                  <a:lnTo>
                    <a:pt x="151050" y="314197"/>
                  </a:lnTo>
                  <a:close/>
                </a:path>
                <a:path w="1372235" h="1155700">
                  <a:moveTo>
                    <a:pt x="147175" y="290575"/>
                  </a:moveTo>
                  <a:lnTo>
                    <a:pt x="121412" y="290575"/>
                  </a:lnTo>
                  <a:lnTo>
                    <a:pt x="125349" y="314451"/>
                  </a:lnTo>
                  <a:lnTo>
                    <a:pt x="125349" y="314197"/>
                  </a:lnTo>
                  <a:lnTo>
                    <a:pt x="151050" y="314197"/>
                  </a:lnTo>
                  <a:lnTo>
                    <a:pt x="150494" y="310388"/>
                  </a:lnTo>
                  <a:lnTo>
                    <a:pt x="147175" y="290575"/>
                  </a:lnTo>
                  <a:close/>
                </a:path>
                <a:path w="1372235" h="1155700">
                  <a:moveTo>
                    <a:pt x="142798" y="267462"/>
                  </a:moveTo>
                  <a:lnTo>
                    <a:pt x="116966" y="267462"/>
                  </a:lnTo>
                  <a:lnTo>
                    <a:pt x="121412" y="290829"/>
                  </a:lnTo>
                  <a:lnTo>
                    <a:pt x="121412" y="290575"/>
                  </a:lnTo>
                  <a:lnTo>
                    <a:pt x="147175" y="290575"/>
                  </a:lnTo>
                  <a:lnTo>
                    <a:pt x="146430" y="286130"/>
                  </a:lnTo>
                  <a:lnTo>
                    <a:pt x="142798" y="267462"/>
                  </a:lnTo>
                  <a:close/>
                </a:path>
                <a:path w="1372235" h="1155700">
                  <a:moveTo>
                    <a:pt x="138230" y="244982"/>
                  </a:moveTo>
                  <a:lnTo>
                    <a:pt x="112394" y="244982"/>
                  </a:lnTo>
                  <a:lnTo>
                    <a:pt x="116966" y="267588"/>
                  </a:lnTo>
                  <a:lnTo>
                    <a:pt x="142798" y="267462"/>
                  </a:lnTo>
                  <a:lnTo>
                    <a:pt x="141858" y="262635"/>
                  </a:lnTo>
                  <a:lnTo>
                    <a:pt x="138230" y="244982"/>
                  </a:lnTo>
                  <a:close/>
                </a:path>
                <a:path w="1372235" h="1155700">
                  <a:moveTo>
                    <a:pt x="133452" y="223138"/>
                  </a:moveTo>
                  <a:lnTo>
                    <a:pt x="107441" y="223138"/>
                  </a:lnTo>
                  <a:lnTo>
                    <a:pt x="112394" y="245237"/>
                  </a:lnTo>
                  <a:lnTo>
                    <a:pt x="112394" y="244982"/>
                  </a:lnTo>
                  <a:lnTo>
                    <a:pt x="138230" y="244982"/>
                  </a:lnTo>
                  <a:lnTo>
                    <a:pt x="137160" y="239775"/>
                  </a:lnTo>
                  <a:lnTo>
                    <a:pt x="133452" y="223138"/>
                  </a:lnTo>
                  <a:close/>
                </a:path>
                <a:path w="1372235" h="1155700">
                  <a:moveTo>
                    <a:pt x="128470" y="202056"/>
                  </a:moveTo>
                  <a:lnTo>
                    <a:pt x="102362" y="202056"/>
                  </a:lnTo>
                  <a:lnTo>
                    <a:pt x="107441" y="223392"/>
                  </a:lnTo>
                  <a:lnTo>
                    <a:pt x="107441" y="223138"/>
                  </a:lnTo>
                  <a:lnTo>
                    <a:pt x="133452" y="223138"/>
                  </a:lnTo>
                  <a:lnTo>
                    <a:pt x="132206" y="217550"/>
                  </a:lnTo>
                  <a:lnTo>
                    <a:pt x="128470" y="202056"/>
                  </a:lnTo>
                  <a:close/>
                </a:path>
                <a:path w="1372235" h="1155700">
                  <a:moveTo>
                    <a:pt x="123217" y="181863"/>
                  </a:moveTo>
                  <a:lnTo>
                    <a:pt x="96900" y="181863"/>
                  </a:lnTo>
                  <a:lnTo>
                    <a:pt x="102362" y="202437"/>
                  </a:lnTo>
                  <a:lnTo>
                    <a:pt x="102362" y="202056"/>
                  </a:lnTo>
                  <a:lnTo>
                    <a:pt x="128470" y="202056"/>
                  </a:lnTo>
                  <a:lnTo>
                    <a:pt x="127000" y="195960"/>
                  </a:lnTo>
                  <a:lnTo>
                    <a:pt x="123217" y="181863"/>
                  </a:lnTo>
                  <a:close/>
                </a:path>
                <a:path w="1372235" h="1155700">
                  <a:moveTo>
                    <a:pt x="112012" y="143890"/>
                  </a:moveTo>
                  <a:lnTo>
                    <a:pt x="85470" y="143890"/>
                  </a:lnTo>
                  <a:lnTo>
                    <a:pt x="91312" y="162813"/>
                  </a:lnTo>
                  <a:lnTo>
                    <a:pt x="96900" y="182117"/>
                  </a:lnTo>
                  <a:lnTo>
                    <a:pt x="96900" y="181863"/>
                  </a:lnTo>
                  <a:lnTo>
                    <a:pt x="123217" y="181863"/>
                  </a:lnTo>
                  <a:lnTo>
                    <a:pt x="121412" y="175132"/>
                  </a:lnTo>
                  <a:lnTo>
                    <a:pt x="115569" y="155320"/>
                  </a:lnTo>
                  <a:lnTo>
                    <a:pt x="112012" y="143890"/>
                  </a:lnTo>
                  <a:close/>
                </a:path>
                <a:path w="1372235" h="1155700">
                  <a:moveTo>
                    <a:pt x="91186" y="162559"/>
                  </a:moveTo>
                  <a:lnTo>
                    <a:pt x="91260" y="162813"/>
                  </a:lnTo>
                  <a:lnTo>
                    <a:pt x="91186" y="162559"/>
                  </a:lnTo>
                  <a:close/>
                </a:path>
                <a:path w="1372235" h="1155700">
                  <a:moveTo>
                    <a:pt x="106250" y="126364"/>
                  </a:moveTo>
                  <a:lnTo>
                    <a:pt x="79375" y="126364"/>
                  </a:lnTo>
                  <a:lnTo>
                    <a:pt x="85470" y="144271"/>
                  </a:lnTo>
                  <a:lnTo>
                    <a:pt x="85470" y="143890"/>
                  </a:lnTo>
                  <a:lnTo>
                    <a:pt x="112012" y="143890"/>
                  </a:lnTo>
                  <a:lnTo>
                    <a:pt x="109600" y="136143"/>
                  </a:lnTo>
                  <a:lnTo>
                    <a:pt x="106250" y="126364"/>
                  </a:lnTo>
                  <a:close/>
                </a:path>
                <a:path w="1372235" h="1155700">
                  <a:moveTo>
                    <a:pt x="100367" y="109854"/>
                  </a:moveTo>
                  <a:lnTo>
                    <a:pt x="73278" y="109854"/>
                  </a:lnTo>
                  <a:lnTo>
                    <a:pt x="79501" y="126745"/>
                  </a:lnTo>
                  <a:lnTo>
                    <a:pt x="79375" y="126364"/>
                  </a:lnTo>
                  <a:lnTo>
                    <a:pt x="106250" y="126364"/>
                  </a:lnTo>
                  <a:lnTo>
                    <a:pt x="103377" y="117982"/>
                  </a:lnTo>
                  <a:lnTo>
                    <a:pt x="100367" y="109854"/>
                  </a:lnTo>
                  <a:close/>
                </a:path>
                <a:path w="1372235" h="1155700">
                  <a:moveTo>
                    <a:pt x="94430" y="94614"/>
                  </a:moveTo>
                  <a:lnTo>
                    <a:pt x="66928" y="94614"/>
                  </a:lnTo>
                  <a:lnTo>
                    <a:pt x="73405" y="110235"/>
                  </a:lnTo>
                  <a:lnTo>
                    <a:pt x="73278" y="109854"/>
                  </a:lnTo>
                  <a:lnTo>
                    <a:pt x="100367" y="109854"/>
                  </a:lnTo>
                  <a:lnTo>
                    <a:pt x="97027" y="100837"/>
                  </a:lnTo>
                  <a:lnTo>
                    <a:pt x="94430" y="94614"/>
                  </a:lnTo>
                  <a:close/>
                </a:path>
                <a:path w="1372235" h="1155700">
                  <a:moveTo>
                    <a:pt x="88239" y="80137"/>
                  </a:moveTo>
                  <a:lnTo>
                    <a:pt x="60451" y="80137"/>
                  </a:lnTo>
                  <a:lnTo>
                    <a:pt x="60705" y="80644"/>
                  </a:lnTo>
                  <a:lnTo>
                    <a:pt x="67055" y="94995"/>
                  </a:lnTo>
                  <a:lnTo>
                    <a:pt x="66928" y="94614"/>
                  </a:lnTo>
                  <a:lnTo>
                    <a:pt x="94430" y="94614"/>
                  </a:lnTo>
                  <a:lnTo>
                    <a:pt x="90297" y="84708"/>
                  </a:lnTo>
                  <a:lnTo>
                    <a:pt x="88239" y="80137"/>
                  </a:lnTo>
                  <a:close/>
                </a:path>
                <a:path w="1372235" h="1155700">
                  <a:moveTo>
                    <a:pt x="60469" y="80176"/>
                  </a:moveTo>
                  <a:lnTo>
                    <a:pt x="60677" y="80644"/>
                  </a:lnTo>
                  <a:lnTo>
                    <a:pt x="60469" y="80176"/>
                  </a:lnTo>
                  <a:close/>
                </a:path>
                <a:path w="1372235" h="1155700">
                  <a:moveTo>
                    <a:pt x="66409" y="39383"/>
                  </a:moveTo>
                  <a:lnTo>
                    <a:pt x="49529" y="59403"/>
                  </a:lnTo>
                  <a:lnTo>
                    <a:pt x="54228" y="67690"/>
                  </a:lnTo>
                  <a:lnTo>
                    <a:pt x="60469" y="80176"/>
                  </a:lnTo>
                  <a:lnTo>
                    <a:pt x="88239" y="80137"/>
                  </a:lnTo>
                  <a:lnTo>
                    <a:pt x="83438" y="69468"/>
                  </a:lnTo>
                  <a:lnTo>
                    <a:pt x="76382" y="55371"/>
                  </a:lnTo>
                  <a:lnTo>
                    <a:pt x="68199" y="40893"/>
                  </a:lnTo>
                  <a:lnTo>
                    <a:pt x="66409" y="39383"/>
                  </a:lnTo>
                  <a:close/>
                </a:path>
                <a:path w="1372235" h="1155700">
                  <a:moveTo>
                    <a:pt x="0" y="0"/>
                  </a:moveTo>
                  <a:lnTo>
                    <a:pt x="33654" y="78231"/>
                  </a:lnTo>
                  <a:lnTo>
                    <a:pt x="49529" y="59403"/>
                  </a:lnTo>
                  <a:lnTo>
                    <a:pt x="48411" y="57431"/>
                  </a:lnTo>
                  <a:lnTo>
                    <a:pt x="40385" y="50672"/>
                  </a:lnTo>
                  <a:lnTo>
                    <a:pt x="56768" y="31241"/>
                  </a:lnTo>
                  <a:lnTo>
                    <a:pt x="73274" y="31241"/>
                  </a:lnTo>
                  <a:lnTo>
                    <a:pt x="82803" y="19938"/>
                  </a:lnTo>
                  <a:lnTo>
                    <a:pt x="0" y="0"/>
                  </a:lnTo>
                  <a:close/>
                </a:path>
                <a:path w="1372235" h="1155700">
                  <a:moveTo>
                    <a:pt x="53848" y="67055"/>
                  </a:moveTo>
                  <a:lnTo>
                    <a:pt x="54168" y="67690"/>
                  </a:lnTo>
                  <a:lnTo>
                    <a:pt x="53848" y="67055"/>
                  </a:lnTo>
                  <a:close/>
                </a:path>
                <a:path w="1372235" h="1155700">
                  <a:moveTo>
                    <a:pt x="48411" y="57431"/>
                  </a:moveTo>
                  <a:lnTo>
                    <a:pt x="49529" y="59403"/>
                  </a:lnTo>
                  <a:lnTo>
                    <a:pt x="50037" y="58800"/>
                  </a:lnTo>
                  <a:lnTo>
                    <a:pt x="48411" y="57431"/>
                  </a:lnTo>
                  <a:close/>
                </a:path>
                <a:path w="1372235" h="1155700">
                  <a:moveTo>
                    <a:pt x="47243" y="55371"/>
                  </a:moveTo>
                  <a:lnTo>
                    <a:pt x="48411" y="57431"/>
                  </a:lnTo>
                  <a:lnTo>
                    <a:pt x="50037" y="58800"/>
                  </a:lnTo>
                  <a:lnTo>
                    <a:pt x="47243" y="55371"/>
                  </a:lnTo>
                  <a:close/>
                </a:path>
                <a:path w="1372235" h="1155700">
                  <a:moveTo>
                    <a:pt x="52929" y="55371"/>
                  </a:moveTo>
                  <a:lnTo>
                    <a:pt x="47243" y="55371"/>
                  </a:lnTo>
                  <a:lnTo>
                    <a:pt x="50037" y="58800"/>
                  </a:lnTo>
                  <a:lnTo>
                    <a:pt x="52929" y="55371"/>
                  </a:lnTo>
                  <a:close/>
                </a:path>
                <a:path w="1372235" h="1155700">
                  <a:moveTo>
                    <a:pt x="56768" y="31241"/>
                  </a:moveTo>
                  <a:lnTo>
                    <a:pt x="40385" y="50672"/>
                  </a:lnTo>
                  <a:lnTo>
                    <a:pt x="48411" y="57431"/>
                  </a:lnTo>
                  <a:lnTo>
                    <a:pt x="47243" y="55371"/>
                  </a:lnTo>
                  <a:lnTo>
                    <a:pt x="52929" y="55371"/>
                  </a:lnTo>
                  <a:lnTo>
                    <a:pt x="66409" y="39383"/>
                  </a:lnTo>
                  <a:lnTo>
                    <a:pt x="56768" y="31241"/>
                  </a:lnTo>
                  <a:close/>
                </a:path>
                <a:path w="1372235" h="1155700">
                  <a:moveTo>
                    <a:pt x="73274" y="31241"/>
                  </a:moveTo>
                  <a:lnTo>
                    <a:pt x="56768" y="31241"/>
                  </a:lnTo>
                  <a:lnTo>
                    <a:pt x="66409" y="39383"/>
                  </a:lnTo>
                  <a:lnTo>
                    <a:pt x="73274" y="31241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85813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ICC</a:t>
            </a:r>
            <a:r>
              <a:rPr spc="5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II</a:t>
            </a:r>
            <a:r>
              <a:rPr spc="-2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Output</a:t>
            </a:r>
            <a:r>
              <a:rPr spc="10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Files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665345" y="3921759"/>
            <a:ext cx="519114" cy="222496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</a:pPr>
            <a:r>
              <a:rPr sz="1350" b="1" spc="-25" dirty="0">
                <a:solidFill>
                  <a:srgbClr val="FF0000"/>
                </a:solidFill>
                <a:latin typeface="Gadugi"/>
                <a:cs typeface="Gadugi"/>
              </a:rPr>
              <a:t>GDS</a:t>
            </a:r>
            <a:endParaRPr sz="1350" dirty="0">
              <a:latin typeface="Gadugi"/>
              <a:cs typeface="Gadug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344667" y="2976372"/>
            <a:ext cx="1269493" cy="833628"/>
          </a:xfrm>
          <a:custGeom>
            <a:avLst/>
            <a:gdLst/>
            <a:ahLst/>
            <a:cxnLst/>
            <a:rect l="l" t="t" r="r" b="b"/>
            <a:pathLst>
              <a:path w="1372234" h="1155700">
                <a:moveTo>
                  <a:pt x="170570" y="518160"/>
                </a:moveTo>
                <a:lnTo>
                  <a:pt x="145161" y="518160"/>
                </a:lnTo>
                <a:lnTo>
                  <a:pt x="146050" y="571880"/>
                </a:lnTo>
                <a:lnTo>
                  <a:pt x="150241" y="614044"/>
                </a:lnTo>
                <a:lnTo>
                  <a:pt x="162306" y="656208"/>
                </a:lnTo>
                <a:lnTo>
                  <a:pt x="181991" y="697483"/>
                </a:lnTo>
                <a:lnTo>
                  <a:pt x="208534" y="737996"/>
                </a:lnTo>
                <a:lnTo>
                  <a:pt x="241554" y="777366"/>
                </a:lnTo>
                <a:lnTo>
                  <a:pt x="280670" y="815720"/>
                </a:lnTo>
                <a:lnTo>
                  <a:pt x="310007" y="840485"/>
                </a:lnTo>
                <a:lnTo>
                  <a:pt x="341630" y="864869"/>
                </a:lnTo>
                <a:lnTo>
                  <a:pt x="375666" y="888491"/>
                </a:lnTo>
                <a:lnTo>
                  <a:pt x="411734" y="911478"/>
                </a:lnTo>
                <a:lnTo>
                  <a:pt x="450088" y="933703"/>
                </a:lnTo>
                <a:lnTo>
                  <a:pt x="490220" y="955166"/>
                </a:lnTo>
                <a:lnTo>
                  <a:pt x="532384" y="975867"/>
                </a:lnTo>
                <a:lnTo>
                  <a:pt x="576199" y="995679"/>
                </a:lnTo>
                <a:lnTo>
                  <a:pt x="621792" y="1014729"/>
                </a:lnTo>
                <a:lnTo>
                  <a:pt x="668909" y="1032636"/>
                </a:lnTo>
                <a:lnTo>
                  <a:pt x="717423" y="1049654"/>
                </a:lnTo>
                <a:lnTo>
                  <a:pt x="767207" y="1065402"/>
                </a:lnTo>
                <a:lnTo>
                  <a:pt x="818261" y="1080261"/>
                </a:lnTo>
                <a:lnTo>
                  <a:pt x="870458" y="1093851"/>
                </a:lnTo>
                <a:lnTo>
                  <a:pt x="923544" y="1106296"/>
                </a:lnTo>
                <a:lnTo>
                  <a:pt x="977646" y="1117472"/>
                </a:lnTo>
                <a:lnTo>
                  <a:pt x="1032510" y="1127252"/>
                </a:lnTo>
                <a:lnTo>
                  <a:pt x="1088009" y="1135760"/>
                </a:lnTo>
                <a:lnTo>
                  <a:pt x="1144016" y="1142745"/>
                </a:lnTo>
                <a:lnTo>
                  <a:pt x="1200531" y="1148333"/>
                </a:lnTo>
                <a:lnTo>
                  <a:pt x="1257427" y="1152397"/>
                </a:lnTo>
                <a:lnTo>
                  <a:pt x="1314450" y="1154810"/>
                </a:lnTo>
                <a:lnTo>
                  <a:pt x="1371473" y="1155700"/>
                </a:lnTo>
                <a:lnTo>
                  <a:pt x="1371854" y="1130300"/>
                </a:lnTo>
                <a:lnTo>
                  <a:pt x="1315085" y="1129410"/>
                </a:lnTo>
                <a:lnTo>
                  <a:pt x="1315339" y="1129410"/>
                </a:lnTo>
                <a:lnTo>
                  <a:pt x="1258697" y="1127125"/>
                </a:lnTo>
                <a:lnTo>
                  <a:pt x="1259078" y="1127125"/>
                </a:lnTo>
                <a:lnTo>
                  <a:pt x="1202563" y="1123060"/>
                </a:lnTo>
                <a:lnTo>
                  <a:pt x="1202943" y="1123060"/>
                </a:lnTo>
                <a:lnTo>
                  <a:pt x="1147961" y="1117600"/>
                </a:lnTo>
                <a:lnTo>
                  <a:pt x="1147064" y="1117600"/>
                </a:lnTo>
                <a:lnTo>
                  <a:pt x="1091311" y="1110614"/>
                </a:lnTo>
                <a:lnTo>
                  <a:pt x="1091692" y="1110614"/>
                </a:lnTo>
                <a:lnTo>
                  <a:pt x="1037396" y="1102233"/>
                </a:lnTo>
                <a:lnTo>
                  <a:pt x="1036828" y="1102233"/>
                </a:lnTo>
                <a:lnTo>
                  <a:pt x="982927" y="1092580"/>
                </a:lnTo>
                <a:lnTo>
                  <a:pt x="982599" y="1092580"/>
                </a:lnTo>
                <a:lnTo>
                  <a:pt x="929488" y="1081532"/>
                </a:lnTo>
                <a:lnTo>
                  <a:pt x="929132" y="1081532"/>
                </a:lnTo>
                <a:lnTo>
                  <a:pt x="876300" y="1069213"/>
                </a:lnTo>
                <a:lnTo>
                  <a:pt x="876681" y="1069213"/>
                </a:lnTo>
                <a:lnTo>
                  <a:pt x="825353" y="1055877"/>
                </a:lnTo>
                <a:lnTo>
                  <a:pt x="825119" y="1055877"/>
                </a:lnTo>
                <a:lnTo>
                  <a:pt x="774879" y="1041145"/>
                </a:lnTo>
                <a:lnTo>
                  <a:pt x="725297" y="1025397"/>
                </a:lnTo>
                <a:lnTo>
                  <a:pt x="677418" y="1008760"/>
                </a:lnTo>
                <a:lnTo>
                  <a:pt x="630936" y="990980"/>
                </a:lnTo>
                <a:lnTo>
                  <a:pt x="586536" y="972438"/>
                </a:lnTo>
                <a:lnTo>
                  <a:pt x="543052" y="952880"/>
                </a:lnTo>
                <a:lnTo>
                  <a:pt x="501650" y="932560"/>
                </a:lnTo>
                <a:lnTo>
                  <a:pt x="501794" y="932560"/>
                </a:lnTo>
                <a:lnTo>
                  <a:pt x="462753" y="911605"/>
                </a:lnTo>
                <a:lnTo>
                  <a:pt x="424688" y="889634"/>
                </a:lnTo>
                <a:lnTo>
                  <a:pt x="389388" y="867155"/>
                </a:lnTo>
                <a:lnTo>
                  <a:pt x="372932" y="855979"/>
                </a:lnTo>
                <a:lnTo>
                  <a:pt x="356841" y="844422"/>
                </a:lnTo>
                <a:lnTo>
                  <a:pt x="341081" y="832738"/>
                </a:lnTo>
                <a:lnTo>
                  <a:pt x="326075" y="820927"/>
                </a:lnTo>
                <a:lnTo>
                  <a:pt x="311556" y="808863"/>
                </a:lnTo>
                <a:lnTo>
                  <a:pt x="297434" y="796670"/>
                </a:lnTo>
                <a:lnTo>
                  <a:pt x="284627" y="784732"/>
                </a:lnTo>
                <a:lnTo>
                  <a:pt x="271907" y="772286"/>
                </a:lnTo>
                <a:lnTo>
                  <a:pt x="260461" y="760348"/>
                </a:lnTo>
                <a:lnTo>
                  <a:pt x="249259" y="747902"/>
                </a:lnTo>
                <a:lnTo>
                  <a:pt x="238506" y="735076"/>
                </a:lnTo>
                <a:lnTo>
                  <a:pt x="229124" y="723010"/>
                </a:lnTo>
                <a:lnTo>
                  <a:pt x="228981" y="723010"/>
                </a:lnTo>
                <a:lnTo>
                  <a:pt x="219839" y="710057"/>
                </a:lnTo>
                <a:lnTo>
                  <a:pt x="211538" y="697483"/>
                </a:lnTo>
                <a:lnTo>
                  <a:pt x="203962" y="684783"/>
                </a:lnTo>
                <a:lnTo>
                  <a:pt x="197502" y="672591"/>
                </a:lnTo>
                <a:lnTo>
                  <a:pt x="191262" y="659383"/>
                </a:lnTo>
                <a:lnTo>
                  <a:pt x="186250" y="647445"/>
                </a:lnTo>
                <a:lnTo>
                  <a:pt x="181751" y="634872"/>
                </a:lnTo>
                <a:lnTo>
                  <a:pt x="181483" y="634110"/>
                </a:lnTo>
                <a:lnTo>
                  <a:pt x="177927" y="621538"/>
                </a:lnTo>
                <a:lnTo>
                  <a:pt x="175307" y="609600"/>
                </a:lnTo>
                <a:lnTo>
                  <a:pt x="173093" y="596979"/>
                </a:lnTo>
                <a:lnTo>
                  <a:pt x="171902" y="584326"/>
                </a:lnTo>
                <a:lnTo>
                  <a:pt x="171319" y="570991"/>
                </a:lnTo>
                <a:lnTo>
                  <a:pt x="170570" y="518160"/>
                </a:lnTo>
                <a:close/>
              </a:path>
              <a:path w="1372234" h="1155700">
                <a:moveTo>
                  <a:pt x="1146683" y="1117472"/>
                </a:moveTo>
                <a:lnTo>
                  <a:pt x="1147064" y="1117600"/>
                </a:lnTo>
                <a:lnTo>
                  <a:pt x="1147961" y="1117600"/>
                </a:lnTo>
                <a:lnTo>
                  <a:pt x="1146683" y="1117472"/>
                </a:lnTo>
                <a:close/>
              </a:path>
              <a:path w="1372234" h="1155700">
                <a:moveTo>
                  <a:pt x="1036574" y="1102105"/>
                </a:moveTo>
                <a:lnTo>
                  <a:pt x="1036828" y="1102233"/>
                </a:lnTo>
                <a:lnTo>
                  <a:pt x="1037396" y="1102233"/>
                </a:lnTo>
                <a:lnTo>
                  <a:pt x="1036574" y="1102105"/>
                </a:lnTo>
                <a:close/>
              </a:path>
              <a:path w="1372234" h="1155700">
                <a:moveTo>
                  <a:pt x="982218" y="1092453"/>
                </a:moveTo>
                <a:lnTo>
                  <a:pt x="982599" y="1092580"/>
                </a:lnTo>
                <a:lnTo>
                  <a:pt x="982927" y="1092580"/>
                </a:lnTo>
                <a:lnTo>
                  <a:pt x="982218" y="1092453"/>
                </a:lnTo>
                <a:close/>
              </a:path>
              <a:path w="1372234" h="1155700">
                <a:moveTo>
                  <a:pt x="928878" y="1081404"/>
                </a:moveTo>
                <a:lnTo>
                  <a:pt x="929132" y="1081532"/>
                </a:lnTo>
                <a:lnTo>
                  <a:pt x="929488" y="1081532"/>
                </a:lnTo>
                <a:lnTo>
                  <a:pt x="928878" y="1081404"/>
                </a:lnTo>
                <a:close/>
              </a:path>
              <a:path w="1372234" h="1155700">
                <a:moveTo>
                  <a:pt x="824865" y="1055751"/>
                </a:moveTo>
                <a:lnTo>
                  <a:pt x="825119" y="1055877"/>
                </a:lnTo>
                <a:lnTo>
                  <a:pt x="825353" y="1055877"/>
                </a:lnTo>
                <a:lnTo>
                  <a:pt x="824865" y="1055751"/>
                </a:lnTo>
                <a:close/>
              </a:path>
              <a:path w="1372234" h="1155700">
                <a:moveTo>
                  <a:pt x="774446" y="1041019"/>
                </a:moveTo>
                <a:lnTo>
                  <a:pt x="774827" y="1041145"/>
                </a:lnTo>
                <a:lnTo>
                  <a:pt x="774446" y="1041019"/>
                </a:lnTo>
                <a:close/>
              </a:path>
              <a:path w="1372234" h="1155700">
                <a:moveTo>
                  <a:pt x="725478" y="1025455"/>
                </a:moveTo>
                <a:lnTo>
                  <a:pt x="725678" y="1025525"/>
                </a:lnTo>
                <a:lnTo>
                  <a:pt x="725478" y="1025455"/>
                </a:lnTo>
                <a:close/>
              </a:path>
              <a:path w="1372234" h="1155700">
                <a:moveTo>
                  <a:pt x="725312" y="1025397"/>
                </a:moveTo>
                <a:lnTo>
                  <a:pt x="725478" y="1025455"/>
                </a:lnTo>
                <a:lnTo>
                  <a:pt x="725312" y="1025397"/>
                </a:lnTo>
                <a:close/>
              </a:path>
              <a:path w="1372234" h="1155700">
                <a:moveTo>
                  <a:pt x="677466" y="1008760"/>
                </a:moveTo>
                <a:lnTo>
                  <a:pt x="677799" y="1008888"/>
                </a:lnTo>
                <a:lnTo>
                  <a:pt x="677466" y="1008760"/>
                </a:lnTo>
                <a:close/>
              </a:path>
              <a:path w="1372234" h="1155700">
                <a:moveTo>
                  <a:pt x="631012" y="990980"/>
                </a:moveTo>
                <a:lnTo>
                  <a:pt x="631317" y="991107"/>
                </a:lnTo>
                <a:lnTo>
                  <a:pt x="631012" y="990980"/>
                </a:lnTo>
                <a:close/>
              </a:path>
              <a:path w="1372234" h="1155700">
                <a:moveTo>
                  <a:pt x="586232" y="972311"/>
                </a:moveTo>
                <a:lnTo>
                  <a:pt x="586486" y="972438"/>
                </a:lnTo>
                <a:lnTo>
                  <a:pt x="586232" y="972311"/>
                </a:lnTo>
                <a:close/>
              </a:path>
              <a:path w="1372234" h="1155700">
                <a:moveTo>
                  <a:pt x="543173" y="952880"/>
                </a:moveTo>
                <a:lnTo>
                  <a:pt x="543433" y="953007"/>
                </a:lnTo>
                <a:lnTo>
                  <a:pt x="543173" y="952880"/>
                </a:lnTo>
                <a:close/>
              </a:path>
              <a:path w="1372234" h="1155700">
                <a:moveTo>
                  <a:pt x="501794" y="932560"/>
                </a:moveTo>
                <a:lnTo>
                  <a:pt x="501650" y="932560"/>
                </a:lnTo>
                <a:lnTo>
                  <a:pt x="502031" y="932688"/>
                </a:lnTo>
                <a:lnTo>
                  <a:pt x="501794" y="932560"/>
                </a:lnTo>
                <a:close/>
              </a:path>
              <a:path w="1372234" h="1155700">
                <a:moveTo>
                  <a:pt x="462280" y="911351"/>
                </a:moveTo>
                <a:lnTo>
                  <a:pt x="462661" y="911605"/>
                </a:lnTo>
                <a:lnTo>
                  <a:pt x="462280" y="911351"/>
                </a:lnTo>
                <a:close/>
              </a:path>
              <a:path w="1372234" h="1155700">
                <a:moveTo>
                  <a:pt x="424795" y="889634"/>
                </a:moveTo>
                <a:lnTo>
                  <a:pt x="425196" y="889888"/>
                </a:lnTo>
                <a:lnTo>
                  <a:pt x="424795" y="889634"/>
                </a:lnTo>
                <a:close/>
              </a:path>
              <a:path w="1372234" h="1155700">
                <a:moveTo>
                  <a:pt x="389488" y="867223"/>
                </a:moveTo>
                <a:lnTo>
                  <a:pt x="389763" y="867409"/>
                </a:lnTo>
                <a:lnTo>
                  <a:pt x="389488" y="867223"/>
                </a:lnTo>
                <a:close/>
              </a:path>
              <a:path w="1372234" h="1155700">
                <a:moveTo>
                  <a:pt x="389388" y="867155"/>
                </a:moveTo>
                <a:close/>
              </a:path>
              <a:path w="1372234" h="1155700">
                <a:moveTo>
                  <a:pt x="372745" y="855852"/>
                </a:moveTo>
                <a:lnTo>
                  <a:pt x="372932" y="855979"/>
                </a:lnTo>
                <a:lnTo>
                  <a:pt x="372745" y="855852"/>
                </a:lnTo>
                <a:close/>
              </a:path>
              <a:path w="1372234" h="1155700">
                <a:moveTo>
                  <a:pt x="356489" y="844169"/>
                </a:moveTo>
                <a:lnTo>
                  <a:pt x="356743" y="844422"/>
                </a:lnTo>
                <a:lnTo>
                  <a:pt x="356489" y="844169"/>
                </a:lnTo>
                <a:close/>
              </a:path>
              <a:path w="1372234" h="1155700">
                <a:moveTo>
                  <a:pt x="340741" y="832484"/>
                </a:moveTo>
                <a:lnTo>
                  <a:pt x="340995" y="832738"/>
                </a:lnTo>
                <a:lnTo>
                  <a:pt x="340741" y="832484"/>
                </a:lnTo>
                <a:close/>
              </a:path>
              <a:path w="1372234" h="1155700">
                <a:moveTo>
                  <a:pt x="325755" y="820673"/>
                </a:moveTo>
                <a:lnTo>
                  <a:pt x="326009" y="820927"/>
                </a:lnTo>
                <a:lnTo>
                  <a:pt x="325755" y="820673"/>
                </a:lnTo>
                <a:close/>
              </a:path>
              <a:path w="1372234" h="1155700">
                <a:moveTo>
                  <a:pt x="311404" y="808735"/>
                </a:moveTo>
                <a:lnTo>
                  <a:pt x="311531" y="808863"/>
                </a:lnTo>
                <a:lnTo>
                  <a:pt x="311404" y="808735"/>
                </a:lnTo>
                <a:close/>
              </a:path>
              <a:path w="1372234" h="1155700">
                <a:moveTo>
                  <a:pt x="297540" y="796670"/>
                </a:moveTo>
                <a:lnTo>
                  <a:pt x="297815" y="796925"/>
                </a:lnTo>
                <a:lnTo>
                  <a:pt x="297540" y="796670"/>
                </a:lnTo>
                <a:close/>
              </a:path>
              <a:path w="1372234" h="1155700">
                <a:moveTo>
                  <a:pt x="284353" y="784478"/>
                </a:moveTo>
                <a:lnTo>
                  <a:pt x="284607" y="784732"/>
                </a:lnTo>
                <a:lnTo>
                  <a:pt x="284353" y="784478"/>
                </a:lnTo>
                <a:close/>
              </a:path>
              <a:path w="1372234" h="1155700">
                <a:moveTo>
                  <a:pt x="272079" y="772455"/>
                </a:moveTo>
                <a:close/>
              </a:path>
              <a:path w="1372234" h="1155700">
                <a:moveTo>
                  <a:pt x="271917" y="772286"/>
                </a:moveTo>
                <a:lnTo>
                  <a:pt x="272079" y="772455"/>
                </a:lnTo>
                <a:lnTo>
                  <a:pt x="271917" y="772286"/>
                </a:lnTo>
                <a:close/>
              </a:path>
              <a:path w="1372234" h="1155700">
                <a:moveTo>
                  <a:pt x="260096" y="759967"/>
                </a:moveTo>
                <a:lnTo>
                  <a:pt x="260350" y="760348"/>
                </a:lnTo>
                <a:lnTo>
                  <a:pt x="260096" y="759967"/>
                </a:lnTo>
                <a:close/>
              </a:path>
              <a:path w="1372234" h="1155700">
                <a:moveTo>
                  <a:pt x="248920" y="747521"/>
                </a:moveTo>
                <a:lnTo>
                  <a:pt x="249174" y="747902"/>
                </a:lnTo>
                <a:lnTo>
                  <a:pt x="248920" y="747521"/>
                </a:lnTo>
                <a:close/>
              </a:path>
              <a:path w="1372234" h="1155700">
                <a:moveTo>
                  <a:pt x="238561" y="735076"/>
                </a:moveTo>
                <a:lnTo>
                  <a:pt x="238760" y="735329"/>
                </a:lnTo>
                <a:lnTo>
                  <a:pt x="238561" y="735076"/>
                </a:lnTo>
                <a:close/>
              </a:path>
              <a:path w="1372234" h="1155700">
                <a:moveTo>
                  <a:pt x="228727" y="722502"/>
                </a:moveTo>
                <a:lnTo>
                  <a:pt x="228981" y="723010"/>
                </a:lnTo>
                <a:lnTo>
                  <a:pt x="229124" y="723010"/>
                </a:lnTo>
                <a:lnTo>
                  <a:pt x="228727" y="722502"/>
                </a:lnTo>
                <a:close/>
              </a:path>
              <a:path w="1372234" h="1155700">
                <a:moveTo>
                  <a:pt x="219875" y="710110"/>
                </a:moveTo>
                <a:lnTo>
                  <a:pt x="220091" y="710438"/>
                </a:lnTo>
                <a:lnTo>
                  <a:pt x="219875" y="710110"/>
                </a:lnTo>
                <a:close/>
              </a:path>
              <a:path w="1372234" h="1155700">
                <a:moveTo>
                  <a:pt x="219839" y="710057"/>
                </a:moveTo>
                <a:close/>
              </a:path>
              <a:path w="1372234" h="1155700">
                <a:moveTo>
                  <a:pt x="211530" y="697357"/>
                </a:moveTo>
                <a:lnTo>
                  <a:pt x="211836" y="697864"/>
                </a:lnTo>
                <a:lnTo>
                  <a:pt x="211530" y="697357"/>
                </a:lnTo>
                <a:close/>
              </a:path>
              <a:path w="1372234" h="1155700">
                <a:moveTo>
                  <a:pt x="204012" y="684783"/>
                </a:moveTo>
                <a:lnTo>
                  <a:pt x="204216" y="685164"/>
                </a:lnTo>
                <a:lnTo>
                  <a:pt x="204012" y="684783"/>
                </a:lnTo>
                <a:close/>
              </a:path>
              <a:path w="1372234" h="1155700">
                <a:moveTo>
                  <a:pt x="197355" y="672317"/>
                </a:moveTo>
                <a:lnTo>
                  <a:pt x="197485" y="672591"/>
                </a:lnTo>
                <a:lnTo>
                  <a:pt x="197355" y="672317"/>
                </a:lnTo>
                <a:close/>
              </a:path>
              <a:path w="1372234" h="1155700">
                <a:moveTo>
                  <a:pt x="197245" y="672083"/>
                </a:moveTo>
                <a:lnTo>
                  <a:pt x="197355" y="672317"/>
                </a:lnTo>
                <a:lnTo>
                  <a:pt x="197245" y="672083"/>
                </a:lnTo>
                <a:close/>
              </a:path>
              <a:path w="1372234" h="1155700">
                <a:moveTo>
                  <a:pt x="191301" y="659383"/>
                </a:moveTo>
                <a:lnTo>
                  <a:pt x="191516" y="659891"/>
                </a:lnTo>
                <a:lnTo>
                  <a:pt x="191301" y="659383"/>
                </a:lnTo>
                <a:close/>
              </a:path>
              <a:path w="1372234" h="1155700">
                <a:moveTo>
                  <a:pt x="185928" y="646683"/>
                </a:moveTo>
                <a:lnTo>
                  <a:pt x="186182" y="647445"/>
                </a:lnTo>
                <a:lnTo>
                  <a:pt x="185928" y="646683"/>
                </a:lnTo>
                <a:close/>
              </a:path>
              <a:path w="1372234" h="1155700">
                <a:moveTo>
                  <a:pt x="181674" y="634655"/>
                </a:moveTo>
                <a:lnTo>
                  <a:pt x="181737" y="634872"/>
                </a:lnTo>
                <a:lnTo>
                  <a:pt x="181674" y="634655"/>
                </a:lnTo>
                <a:close/>
              </a:path>
              <a:path w="1372234" h="1155700">
                <a:moveTo>
                  <a:pt x="181519" y="634110"/>
                </a:moveTo>
                <a:lnTo>
                  <a:pt x="181674" y="634655"/>
                </a:lnTo>
                <a:lnTo>
                  <a:pt x="181519" y="634110"/>
                </a:lnTo>
                <a:close/>
              </a:path>
              <a:path w="1372234" h="1155700">
                <a:moveTo>
                  <a:pt x="178035" y="621538"/>
                </a:moveTo>
                <a:lnTo>
                  <a:pt x="178181" y="622173"/>
                </a:lnTo>
                <a:lnTo>
                  <a:pt x="178035" y="621538"/>
                </a:lnTo>
                <a:close/>
              </a:path>
              <a:path w="1372234" h="1155700">
                <a:moveTo>
                  <a:pt x="175133" y="608838"/>
                </a:moveTo>
                <a:lnTo>
                  <a:pt x="175260" y="609600"/>
                </a:lnTo>
                <a:lnTo>
                  <a:pt x="175133" y="608838"/>
                </a:lnTo>
                <a:close/>
              </a:path>
              <a:path w="1372234" h="1155700">
                <a:moveTo>
                  <a:pt x="173096" y="596979"/>
                </a:moveTo>
                <a:close/>
              </a:path>
              <a:path w="1372234" h="1155700">
                <a:moveTo>
                  <a:pt x="173029" y="596264"/>
                </a:moveTo>
                <a:lnTo>
                  <a:pt x="173096" y="596979"/>
                </a:lnTo>
                <a:lnTo>
                  <a:pt x="173029" y="596264"/>
                </a:lnTo>
                <a:close/>
              </a:path>
              <a:path w="1372234" h="1155700">
                <a:moveTo>
                  <a:pt x="171831" y="583564"/>
                </a:moveTo>
                <a:lnTo>
                  <a:pt x="171831" y="584326"/>
                </a:lnTo>
                <a:lnTo>
                  <a:pt x="171831" y="583564"/>
                </a:lnTo>
                <a:close/>
              </a:path>
              <a:path w="1372234" h="1155700">
                <a:moveTo>
                  <a:pt x="167970" y="465581"/>
                </a:moveTo>
                <a:lnTo>
                  <a:pt x="142621" y="465581"/>
                </a:lnTo>
                <a:lnTo>
                  <a:pt x="145161" y="518540"/>
                </a:lnTo>
                <a:lnTo>
                  <a:pt x="145161" y="518160"/>
                </a:lnTo>
                <a:lnTo>
                  <a:pt x="170570" y="518160"/>
                </a:lnTo>
                <a:lnTo>
                  <a:pt x="170561" y="517525"/>
                </a:lnTo>
                <a:lnTo>
                  <a:pt x="167970" y="465581"/>
                </a:lnTo>
                <a:close/>
              </a:path>
              <a:path w="1372234" h="1155700">
                <a:moveTo>
                  <a:pt x="163763" y="413638"/>
                </a:moveTo>
                <a:lnTo>
                  <a:pt x="138303" y="413638"/>
                </a:lnTo>
                <a:lnTo>
                  <a:pt x="142621" y="465963"/>
                </a:lnTo>
                <a:lnTo>
                  <a:pt x="142621" y="465581"/>
                </a:lnTo>
                <a:lnTo>
                  <a:pt x="167970" y="465581"/>
                </a:lnTo>
                <a:lnTo>
                  <a:pt x="167894" y="464057"/>
                </a:lnTo>
                <a:lnTo>
                  <a:pt x="163763" y="413638"/>
                </a:lnTo>
                <a:close/>
              </a:path>
              <a:path w="1372234" h="1155700">
                <a:moveTo>
                  <a:pt x="158081" y="363092"/>
                </a:moveTo>
                <a:lnTo>
                  <a:pt x="132587" y="363092"/>
                </a:lnTo>
                <a:lnTo>
                  <a:pt x="138303" y="414019"/>
                </a:lnTo>
                <a:lnTo>
                  <a:pt x="138303" y="413638"/>
                </a:lnTo>
                <a:lnTo>
                  <a:pt x="163763" y="413638"/>
                </a:lnTo>
                <a:lnTo>
                  <a:pt x="163576" y="411352"/>
                </a:lnTo>
                <a:lnTo>
                  <a:pt x="158081" y="363092"/>
                </a:lnTo>
                <a:close/>
              </a:path>
              <a:path w="1372234" h="1155700">
                <a:moveTo>
                  <a:pt x="151050" y="314198"/>
                </a:moveTo>
                <a:lnTo>
                  <a:pt x="125349" y="314198"/>
                </a:lnTo>
                <a:lnTo>
                  <a:pt x="132587" y="363474"/>
                </a:lnTo>
                <a:lnTo>
                  <a:pt x="132587" y="363092"/>
                </a:lnTo>
                <a:lnTo>
                  <a:pt x="158081" y="363092"/>
                </a:lnTo>
                <a:lnTo>
                  <a:pt x="157734" y="360044"/>
                </a:lnTo>
                <a:lnTo>
                  <a:pt x="151050" y="314198"/>
                </a:lnTo>
                <a:close/>
              </a:path>
              <a:path w="1372234" h="1155700">
                <a:moveTo>
                  <a:pt x="147175" y="290575"/>
                </a:moveTo>
                <a:lnTo>
                  <a:pt x="121412" y="290575"/>
                </a:lnTo>
                <a:lnTo>
                  <a:pt x="125349" y="314451"/>
                </a:lnTo>
                <a:lnTo>
                  <a:pt x="125349" y="314198"/>
                </a:lnTo>
                <a:lnTo>
                  <a:pt x="151050" y="314198"/>
                </a:lnTo>
                <a:lnTo>
                  <a:pt x="150495" y="310388"/>
                </a:lnTo>
                <a:lnTo>
                  <a:pt x="147175" y="290575"/>
                </a:lnTo>
                <a:close/>
              </a:path>
              <a:path w="1372234" h="1155700">
                <a:moveTo>
                  <a:pt x="142798" y="267462"/>
                </a:moveTo>
                <a:lnTo>
                  <a:pt x="116967" y="267462"/>
                </a:lnTo>
                <a:lnTo>
                  <a:pt x="121412" y="290829"/>
                </a:lnTo>
                <a:lnTo>
                  <a:pt x="121412" y="290575"/>
                </a:lnTo>
                <a:lnTo>
                  <a:pt x="147175" y="290575"/>
                </a:lnTo>
                <a:lnTo>
                  <a:pt x="146431" y="286130"/>
                </a:lnTo>
                <a:lnTo>
                  <a:pt x="142798" y="267462"/>
                </a:lnTo>
                <a:close/>
              </a:path>
              <a:path w="1372234" h="1155700">
                <a:moveTo>
                  <a:pt x="138230" y="244982"/>
                </a:moveTo>
                <a:lnTo>
                  <a:pt x="112395" y="244982"/>
                </a:lnTo>
                <a:lnTo>
                  <a:pt x="116967" y="267588"/>
                </a:lnTo>
                <a:lnTo>
                  <a:pt x="142798" y="267462"/>
                </a:lnTo>
                <a:lnTo>
                  <a:pt x="141859" y="262636"/>
                </a:lnTo>
                <a:lnTo>
                  <a:pt x="138230" y="244982"/>
                </a:lnTo>
                <a:close/>
              </a:path>
              <a:path w="1372234" h="1155700">
                <a:moveTo>
                  <a:pt x="133452" y="223138"/>
                </a:moveTo>
                <a:lnTo>
                  <a:pt x="107442" y="223138"/>
                </a:lnTo>
                <a:lnTo>
                  <a:pt x="112395" y="245237"/>
                </a:lnTo>
                <a:lnTo>
                  <a:pt x="112395" y="244982"/>
                </a:lnTo>
                <a:lnTo>
                  <a:pt x="138230" y="244982"/>
                </a:lnTo>
                <a:lnTo>
                  <a:pt x="137160" y="239775"/>
                </a:lnTo>
                <a:lnTo>
                  <a:pt x="133452" y="223138"/>
                </a:lnTo>
                <a:close/>
              </a:path>
              <a:path w="1372234" h="1155700">
                <a:moveTo>
                  <a:pt x="128470" y="202056"/>
                </a:moveTo>
                <a:lnTo>
                  <a:pt x="102362" y="202056"/>
                </a:lnTo>
                <a:lnTo>
                  <a:pt x="107442" y="223392"/>
                </a:lnTo>
                <a:lnTo>
                  <a:pt x="107442" y="223138"/>
                </a:lnTo>
                <a:lnTo>
                  <a:pt x="133452" y="223138"/>
                </a:lnTo>
                <a:lnTo>
                  <a:pt x="132207" y="217550"/>
                </a:lnTo>
                <a:lnTo>
                  <a:pt x="128470" y="202056"/>
                </a:lnTo>
                <a:close/>
              </a:path>
              <a:path w="1372234" h="1155700">
                <a:moveTo>
                  <a:pt x="123217" y="181863"/>
                </a:moveTo>
                <a:lnTo>
                  <a:pt x="96901" y="181863"/>
                </a:lnTo>
                <a:lnTo>
                  <a:pt x="102362" y="202437"/>
                </a:lnTo>
                <a:lnTo>
                  <a:pt x="102362" y="202056"/>
                </a:lnTo>
                <a:lnTo>
                  <a:pt x="128470" y="202056"/>
                </a:lnTo>
                <a:lnTo>
                  <a:pt x="127000" y="195961"/>
                </a:lnTo>
                <a:lnTo>
                  <a:pt x="123217" y="181863"/>
                </a:lnTo>
                <a:close/>
              </a:path>
              <a:path w="1372234" h="1155700">
                <a:moveTo>
                  <a:pt x="112012" y="143890"/>
                </a:moveTo>
                <a:lnTo>
                  <a:pt x="85471" y="143890"/>
                </a:lnTo>
                <a:lnTo>
                  <a:pt x="91312" y="162813"/>
                </a:lnTo>
                <a:lnTo>
                  <a:pt x="96901" y="182117"/>
                </a:lnTo>
                <a:lnTo>
                  <a:pt x="96901" y="181863"/>
                </a:lnTo>
                <a:lnTo>
                  <a:pt x="123217" y="181863"/>
                </a:lnTo>
                <a:lnTo>
                  <a:pt x="121412" y="175132"/>
                </a:lnTo>
                <a:lnTo>
                  <a:pt x="115570" y="155320"/>
                </a:lnTo>
                <a:lnTo>
                  <a:pt x="112012" y="143890"/>
                </a:lnTo>
                <a:close/>
              </a:path>
              <a:path w="1372234" h="1155700">
                <a:moveTo>
                  <a:pt x="91186" y="162560"/>
                </a:moveTo>
                <a:lnTo>
                  <a:pt x="91260" y="162813"/>
                </a:lnTo>
                <a:lnTo>
                  <a:pt x="91186" y="162560"/>
                </a:lnTo>
                <a:close/>
              </a:path>
              <a:path w="1372234" h="1155700">
                <a:moveTo>
                  <a:pt x="106250" y="126364"/>
                </a:moveTo>
                <a:lnTo>
                  <a:pt x="79375" y="126364"/>
                </a:lnTo>
                <a:lnTo>
                  <a:pt x="85471" y="144272"/>
                </a:lnTo>
                <a:lnTo>
                  <a:pt x="85471" y="143890"/>
                </a:lnTo>
                <a:lnTo>
                  <a:pt x="112012" y="143890"/>
                </a:lnTo>
                <a:lnTo>
                  <a:pt x="109601" y="136143"/>
                </a:lnTo>
                <a:lnTo>
                  <a:pt x="106250" y="126364"/>
                </a:lnTo>
                <a:close/>
              </a:path>
              <a:path w="1372234" h="1155700">
                <a:moveTo>
                  <a:pt x="100367" y="109854"/>
                </a:moveTo>
                <a:lnTo>
                  <a:pt x="73279" y="109854"/>
                </a:lnTo>
                <a:lnTo>
                  <a:pt x="79502" y="126745"/>
                </a:lnTo>
                <a:lnTo>
                  <a:pt x="79375" y="126364"/>
                </a:lnTo>
                <a:lnTo>
                  <a:pt x="106250" y="126364"/>
                </a:lnTo>
                <a:lnTo>
                  <a:pt x="103378" y="117982"/>
                </a:lnTo>
                <a:lnTo>
                  <a:pt x="100367" y="109854"/>
                </a:lnTo>
                <a:close/>
              </a:path>
              <a:path w="1372234" h="1155700">
                <a:moveTo>
                  <a:pt x="94431" y="94614"/>
                </a:moveTo>
                <a:lnTo>
                  <a:pt x="66929" y="94614"/>
                </a:lnTo>
                <a:lnTo>
                  <a:pt x="73406" y="110236"/>
                </a:lnTo>
                <a:lnTo>
                  <a:pt x="73279" y="109854"/>
                </a:lnTo>
                <a:lnTo>
                  <a:pt x="100367" y="109854"/>
                </a:lnTo>
                <a:lnTo>
                  <a:pt x="97028" y="100837"/>
                </a:lnTo>
                <a:lnTo>
                  <a:pt x="94431" y="94614"/>
                </a:lnTo>
                <a:close/>
              </a:path>
              <a:path w="1372234" h="1155700">
                <a:moveTo>
                  <a:pt x="88239" y="80137"/>
                </a:moveTo>
                <a:lnTo>
                  <a:pt x="60452" y="80137"/>
                </a:lnTo>
                <a:lnTo>
                  <a:pt x="60706" y="80644"/>
                </a:lnTo>
                <a:lnTo>
                  <a:pt x="67056" y="94995"/>
                </a:lnTo>
                <a:lnTo>
                  <a:pt x="66929" y="94614"/>
                </a:lnTo>
                <a:lnTo>
                  <a:pt x="94431" y="94614"/>
                </a:lnTo>
                <a:lnTo>
                  <a:pt x="90297" y="84708"/>
                </a:lnTo>
                <a:lnTo>
                  <a:pt x="88239" y="80137"/>
                </a:lnTo>
                <a:close/>
              </a:path>
              <a:path w="1372234" h="1155700">
                <a:moveTo>
                  <a:pt x="60469" y="80176"/>
                </a:moveTo>
                <a:lnTo>
                  <a:pt x="60677" y="80644"/>
                </a:lnTo>
                <a:lnTo>
                  <a:pt x="60469" y="80176"/>
                </a:lnTo>
                <a:close/>
              </a:path>
              <a:path w="1372234" h="1155700">
                <a:moveTo>
                  <a:pt x="66409" y="39383"/>
                </a:moveTo>
                <a:lnTo>
                  <a:pt x="49529" y="59403"/>
                </a:lnTo>
                <a:lnTo>
                  <a:pt x="54229" y="67690"/>
                </a:lnTo>
                <a:lnTo>
                  <a:pt x="60469" y="80176"/>
                </a:lnTo>
                <a:lnTo>
                  <a:pt x="88239" y="80137"/>
                </a:lnTo>
                <a:lnTo>
                  <a:pt x="83439" y="69468"/>
                </a:lnTo>
                <a:lnTo>
                  <a:pt x="76382" y="55372"/>
                </a:lnTo>
                <a:lnTo>
                  <a:pt x="68199" y="40893"/>
                </a:lnTo>
                <a:lnTo>
                  <a:pt x="66409" y="39383"/>
                </a:lnTo>
                <a:close/>
              </a:path>
              <a:path w="1372234" h="1155700">
                <a:moveTo>
                  <a:pt x="0" y="0"/>
                </a:moveTo>
                <a:lnTo>
                  <a:pt x="33655" y="78231"/>
                </a:lnTo>
                <a:lnTo>
                  <a:pt x="49529" y="59403"/>
                </a:lnTo>
                <a:lnTo>
                  <a:pt x="48411" y="57431"/>
                </a:lnTo>
                <a:lnTo>
                  <a:pt x="40386" y="50673"/>
                </a:lnTo>
                <a:lnTo>
                  <a:pt x="56769" y="31241"/>
                </a:lnTo>
                <a:lnTo>
                  <a:pt x="73274" y="31241"/>
                </a:lnTo>
                <a:lnTo>
                  <a:pt x="82804" y="19938"/>
                </a:lnTo>
                <a:lnTo>
                  <a:pt x="0" y="0"/>
                </a:lnTo>
                <a:close/>
              </a:path>
              <a:path w="1372234" h="1155700">
                <a:moveTo>
                  <a:pt x="53848" y="67055"/>
                </a:moveTo>
                <a:lnTo>
                  <a:pt x="54168" y="67690"/>
                </a:lnTo>
                <a:lnTo>
                  <a:pt x="53848" y="67055"/>
                </a:lnTo>
                <a:close/>
              </a:path>
              <a:path w="1372234" h="1155700">
                <a:moveTo>
                  <a:pt x="48411" y="57431"/>
                </a:moveTo>
                <a:lnTo>
                  <a:pt x="49529" y="59403"/>
                </a:lnTo>
                <a:lnTo>
                  <a:pt x="50037" y="58800"/>
                </a:lnTo>
                <a:lnTo>
                  <a:pt x="48411" y="57431"/>
                </a:lnTo>
                <a:close/>
              </a:path>
              <a:path w="1372234" h="1155700">
                <a:moveTo>
                  <a:pt x="47244" y="55372"/>
                </a:moveTo>
                <a:lnTo>
                  <a:pt x="48411" y="57431"/>
                </a:lnTo>
                <a:lnTo>
                  <a:pt x="50037" y="58800"/>
                </a:lnTo>
                <a:lnTo>
                  <a:pt x="47244" y="55372"/>
                </a:lnTo>
                <a:close/>
              </a:path>
              <a:path w="1372234" h="1155700">
                <a:moveTo>
                  <a:pt x="52929" y="55372"/>
                </a:moveTo>
                <a:lnTo>
                  <a:pt x="47244" y="55372"/>
                </a:lnTo>
                <a:lnTo>
                  <a:pt x="50037" y="58800"/>
                </a:lnTo>
                <a:lnTo>
                  <a:pt x="52929" y="55372"/>
                </a:lnTo>
                <a:close/>
              </a:path>
              <a:path w="1372234" h="1155700">
                <a:moveTo>
                  <a:pt x="56769" y="31241"/>
                </a:moveTo>
                <a:lnTo>
                  <a:pt x="40386" y="50673"/>
                </a:lnTo>
                <a:lnTo>
                  <a:pt x="48411" y="57431"/>
                </a:lnTo>
                <a:lnTo>
                  <a:pt x="47244" y="55372"/>
                </a:lnTo>
                <a:lnTo>
                  <a:pt x="52929" y="55372"/>
                </a:lnTo>
                <a:lnTo>
                  <a:pt x="66409" y="39383"/>
                </a:lnTo>
                <a:lnTo>
                  <a:pt x="56769" y="31241"/>
                </a:lnTo>
                <a:close/>
              </a:path>
              <a:path w="1372234" h="1155700">
                <a:moveTo>
                  <a:pt x="73274" y="31241"/>
                </a:moveTo>
                <a:lnTo>
                  <a:pt x="56769" y="31241"/>
                </a:lnTo>
                <a:lnTo>
                  <a:pt x="66409" y="39383"/>
                </a:lnTo>
                <a:lnTo>
                  <a:pt x="73274" y="3124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809485" y="3981704"/>
            <a:ext cx="2152015" cy="190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sz="1050" b="1" dirty="0">
                <a:solidFill>
                  <a:srgbClr val="FF0000"/>
                </a:solidFill>
                <a:latin typeface="Gadugi"/>
                <a:cs typeface="Gadugi"/>
              </a:rPr>
              <a:t>Synopsys</a:t>
            </a:r>
            <a:r>
              <a:rPr sz="1050" b="1" spc="215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1050" b="1" dirty="0">
                <a:solidFill>
                  <a:srgbClr val="FF0000"/>
                </a:solidFill>
                <a:latin typeface="Gadugi"/>
                <a:cs typeface="Gadugi"/>
              </a:rPr>
              <a:t>Design</a:t>
            </a:r>
            <a:r>
              <a:rPr sz="1050" b="1" spc="105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1050" b="1" dirty="0">
                <a:solidFill>
                  <a:srgbClr val="FF0000"/>
                </a:solidFill>
                <a:latin typeface="Gadugi"/>
                <a:cs typeface="Gadugi"/>
              </a:rPr>
              <a:t>Constraints</a:t>
            </a:r>
            <a:r>
              <a:rPr sz="1050" b="1" spc="215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1050" b="1" spc="-20" dirty="0">
                <a:solidFill>
                  <a:srgbClr val="FF0000"/>
                </a:solidFill>
                <a:latin typeface="Gadugi"/>
                <a:cs typeface="Gadugi"/>
              </a:rPr>
              <a:t>File</a:t>
            </a:r>
            <a:endParaRPr sz="1050">
              <a:latin typeface="Gadugi"/>
              <a:cs typeface="Gadug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35953" y="3810000"/>
            <a:ext cx="2225548" cy="5334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665345" y="3921759"/>
            <a:ext cx="367030" cy="2504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78429" y="1581086"/>
            <a:ext cx="7119855" cy="4079875"/>
            <a:chOff x="2678429" y="1581086"/>
            <a:chExt cx="7119855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l="6281" t="18855" r="-4038" b="17042"/>
            <a:stretch/>
          </p:blipFill>
          <p:spPr>
            <a:xfrm>
              <a:off x="2710921" y="1630266"/>
              <a:ext cx="7087363" cy="398151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-2438399" y="452718"/>
            <a:ext cx="13792200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3206115" algn="ctr">
              <a:lnSpc>
                <a:spcPct val="100000"/>
              </a:lnSpc>
              <a:spcBef>
                <a:spcPts val="120"/>
              </a:spcBef>
            </a:pPr>
            <a:r>
              <a:rPr lang="en-US" spc="-10" dirty="0">
                <a:solidFill>
                  <a:srgbClr val="FF0000"/>
                </a:solidFill>
              </a:rPr>
              <a:t>Check </a:t>
            </a:r>
            <a:r>
              <a:rPr dirty="0" smtClean="0">
                <a:solidFill>
                  <a:srgbClr val="FF0000"/>
                </a:solidFill>
              </a:rPr>
              <a:t>Legality</a:t>
            </a:r>
            <a:r>
              <a:rPr lang="en-US" dirty="0" smtClean="0">
                <a:solidFill>
                  <a:srgbClr val="FF0000"/>
                </a:solidFill>
              </a:rPr>
              <a:t> succeeded</a:t>
            </a:r>
            <a:endParaRPr spc="-10" dirty="0">
              <a:solidFill>
                <a:srgbClr val="FF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710921" y="3657600"/>
            <a:ext cx="1708679" cy="457200"/>
          </a:xfrm>
          <a:prstGeom prst="ellipse">
            <a:avLst/>
          </a:prstGeom>
          <a:noFill/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520315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Primetime</a:t>
            </a:r>
            <a:r>
              <a:rPr spc="15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Histogram</a:t>
            </a:r>
          </a:p>
        </p:txBody>
      </p:sp>
      <p:pic>
        <p:nvPicPr>
          <p:cNvPr id="6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" y="1295400"/>
            <a:ext cx="10338816" cy="52938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90800" y="1524000"/>
            <a:ext cx="6920229" cy="4136961"/>
            <a:chOff x="2678429" y="1581086"/>
            <a:chExt cx="6832600" cy="4079875"/>
          </a:xfrm>
        </p:grpSpPr>
        <p:pic>
          <p:nvPicPr>
            <p:cNvPr id="3" name="object 3"/>
            <p:cNvPicPr/>
            <p:nvPr/>
          </p:nvPicPr>
          <p:blipFill rotWithShape="1">
            <a:blip r:embed="rId2" cstate="print"/>
            <a:srcRect r="25194" b="24595"/>
            <a:stretch/>
          </p:blipFill>
          <p:spPr>
            <a:xfrm>
              <a:off x="2697480" y="1600134"/>
              <a:ext cx="6813549" cy="406082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78511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Primetime</a:t>
            </a:r>
            <a:r>
              <a:rPr spc="16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Reports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64488" y="327405"/>
            <a:ext cx="10264140" cy="659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FF0000"/>
                </a:solidFill>
              </a:rPr>
              <a:t>Final</a:t>
            </a:r>
            <a:r>
              <a:rPr spc="-2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Layout</a:t>
            </a:r>
            <a:r>
              <a:rPr spc="-15" dirty="0">
                <a:solidFill>
                  <a:srgbClr val="FF0000"/>
                </a:solidFill>
              </a:rPr>
              <a:t> </a:t>
            </a:r>
            <a:r>
              <a:rPr spc="-30" dirty="0">
                <a:solidFill>
                  <a:srgbClr val="FF0000"/>
                </a:solidFill>
              </a:rPr>
              <a:t>View</a:t>
            </a:r>
            <a:r>
              <a:rPr spc="-1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of</a:t>
            </a:r>
            <a:r>
              <a:rPr spc="-1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the</a:t>
            </a:r>
            <a:r>
              <a:rPr spc="-1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design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758" y="1371600"/>
            <a:ext cx="10515600" cy="507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5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8"/>
          <p:cNvSpPr txBox="1"/>
          <p:nvPr/>
        </p:nvSpPr>
        <p:spPr>
          <a:xfrm>
            <a:off x="2819400" y="1676400"/>
            <a:ext cx="6477000" cy="4075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1" dirty="0">
                <a:solidFill>
                  <a:srgbClr val="FF0000"/>
                </a:solidFill>
                <a:latin typeface="Gadugi"/>
                <a:cs typeface="Gadugi"/>
              </a:rPr>
              <a:t>EDA</a:t>
            </a:r>
            <a:r>
              <a:rPr sz="4000" b="1" spc="-35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4000" b="1" spc="-10" dirty="0">
                <a:solidFill>
                  <a:srgbClr val="FF0000"/>
                </a:solidFill>
                <a:latin typeface="Gadugi"/>
                <a:cs typeface="Gadugi"/>
              </a:rPr>
              <a:t>Tools:</a:t>
            </a:r>
            <a:endParaRPr sz="4000" dirty="0">
              <a:solidFill>
                <a:srgbClr val="FF0000"/>
              </a:solidFill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lang="en-US" sz="3200" spc="-10" dirty="0" smtClean="0">
                <a:solidFill>
                  <a:srgbClr val="FFFFFF"/>
                </a:solidFill>
                <a:latin typeface="Gadugi"/>
                <a:cs typeface="Gadugi"/>
              </a:rPr>
              <a:t>EDA Playground</a:t>
            </a:r>
            <a:r>
              <a:rPr lang="en-US" dirty="0"/>
              <a:t>(</a:t>
            </a:r>
            <a:r>
              <a:rPr lang="en-US" dirty="0" err="1"/>
              <a:t>synopsys</a:t>
            </a:r>
            <a:r>
              <a:rPr lang="en-US" dirty="0"/>
              <a:t> VCS 2023.03)</a:t>
            </a:r>
            <a:endParaRPr lang="en-US" sz="3200" spc="-10" dirty="0" smtClean="0">
              <a:solidFill>
                <a:srgbClr val="FFFFFF"/>
              </a:solidFill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lang="en-US" sz="3200" dirty="0">
                <a:solidFill>
                  <a:srgbClr val="FFFFFF"/>
                </a:solidFill>
                <a:latin typeface="Gadugi"/>
                <a:cs typeface="Gadugi"/>
              </a:rPr>
              <a:t>Design</a:t>
            </a:r>
            <a:r>
              <a:rPr lang="en-US" sz="3200" spc="-3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lang="en-US" sz="3200" spc="-10" dirty="0" smtClean="0">
                <a:solidFill>
                  <a:srgbClr val="FFFFFF"/>
                </a:solidFill>
                <a:latin typeface="Gadugi"/>
                <a:cs typeface="Gadugi"/>
              </a:rPr>
              <a:t>Complier</a:t>
            </a:r>
            <a:endParaRPr lang="en-US" sz="3200" spc="-10" dirty="0">
              <a:solidFill>
                <a:srgbClr val="FFFFFF"/>
              </a:solidFill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sz="3200" spc="-10" dirty="0" smtClean="0">
                <a:solidFill>
                  <a:srgbClr val="FFFFFF"/>
                </a:solidFill>
                <a:latin typeface="Gadugi"/>
                <a:cs typeface="Gadugi"/>
              </a:rPr>
              <a:t>Formality</a:t>
            </a:r>
            <a:endParaRPr sz="3200" dirty="0"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IC</a:t>
            </a:r>
            <a:r>
              <a:rPr sz="3200" spc="1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Compiler</a:t>
            </a:r>
            <a:r>
              <a:rPr sz="3200" spc="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II</a:t>
            </a:r>
            <a:r>
              <a:rPr sz="3200" spc="-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Library</a:t>
            </a:r>
            <a:r>
              <a:rPr sz="3200" spc="-10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Gadugi"/>
                <a:cs typeface="Gadugi"/>
              </a:rPr>
              <a:t>Manager</a:t>
            </a:r>
            <a:endParaRPr sz="3200" dirty="0"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IC</a:t>
            </a:r>
            <a:r>
              <a:rPr sz="3200" spc="-2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Compiler</a:t>
            </a:r>
            <a:r>
              <a:rPr sz="3200" spc="-3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spc="-25" dirty="0">
                <a:solidFill>
                  <a:srgbClr val="FFFFFF"/>
                </a:solidFill>
                <a:latin typeface="Gadugi"/>
                <a:cs typeface="Gadugi"/>
              </a:rPr>
              <a:t>II</a:t>
            </a:r>
            <a:endParaRPr sz="3200" dirty="0"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r>
              <a:rPr sz="3200" dirty="0">
                <a:solidFill>
                  <a:srgbClr val="FFFFFF"/>
                </a:solidFill>
                <a:latin typeface="Gadugi"/>
                <a:cs typeface="Gadugi"/>
              </a:rPr>
              <a:t>Prime</a:t>
            </a:r>
            <a:r>
              <a:rPr sz="3200" spc="-5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3200" spc="-20" dirty="0" smtClean="0">
                <a:solidFill>
                  <a:srgbClr val="FFFFFF"/>
                </a:solidFill>
                <a:latin typeface="Gadugi"/>
                <a:cs typeface="Gadugi"/>
              </a:rPr>
              <a:t>Time</a:t>
            </a:r>
            <a:endParaRPr lang="en-US" sz="3200" spc="-20" dirty="0" smtClean="0">
              <a:solidFill>
                <a:srgbClr val="FFFFFF"/>
              </a:solidFill>
              <a:latin typeface="Gadugi"/>
              <a:cs typeface="Gadugi"/>
            </a:endParaRPr>
          </a:p>
          <a:p>
            <a:pPr marL="295910" indent="-283210">
              <a:buFont typeface="Wingdings"/>
              <a:buChar char=""/>
              <a:tabLst>
                <a:tab pos="295910" algn="l"/>
              </a:tabLst>
            </a:pPr>
            <a:endParaRPr sz="3200" dirty="0">
              <a:latin typeface="Gadugi"/>
              <a:cs typeface="Gadugi"/>
            </a:endParaRPr>
          </a:p>
        </p:txBody>
      </p:sp>
    </p:spTree>
    <p:extLst>
      <p:ext uri="{BB962C8B-B14F-4D97-AF65-F5344CB8AC3E}">
        <p14:creationId xmlns:p14="http://schemas.microsoft.com/office/powerpoint/2010/main" val="388858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7"/>
          <p:cNvSpPr txBox="1"/>
          <p:nvPr/>
        </p:nvSpPr>
        <p:spPr>
          <a:xfrm>
            <a:off x="1676400" y="685800"/>
            <a:ext cx="9067800" cy="51552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4000" b="1" dirty="0">
                <a:solidFill>
                  <a:srgbClr val="FF0000"/>
                </a:solidFill>
                <a:latin typeface="Gadugi"/>
                <a:cs typeface="Gadugi"/>
              </a:rPr>
              <a:t>Flow</a:t>
            </a:r>
            <a:r>
              <a:rPr sz="4000" b="1" spc="-60" dirty="0">
                <a:solidFill>
                  <a:srgbClr val="FF0000"/>
                </a:solidFill>
                <a:latin typeface="Gadugi"/>
                <a:cs typeface="Gadugi"/>
              </a:rPr>
              <a:t> </a:t>
            </a:r>
            <a:r>
              <a:rPr sz="4000" b="1" spc="-10" dirty="0">
                <a:solidFill>
                  <a:srgbClr val="FF0000"/>
                </a:solidFill>
                <a:latin typeface="Gadugi"/>
                <a:cs typeface="Gadugi"/>
              </a:rPr>
              <a:t>Steps:</a:t>
            </a:r>
            <a:endParaRPr sz="4000" dirty="0">
              <a:solidFill>
                <a:srgbClr val="FF0000"/>
              </a:solidFill>
              <a:latin typeface="Gadugi"/>
              <a:cs typeface="Gadugi"/>
            </a:endParaRPr>
          </a:p>
          <a:p>
            <a:pPr marL="360045" indent="-347345">
              <a:spcBef>
                <a:spcPts val="1735"/>
              </a:spcBef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Synthesis</a:t>
            </a:r>
            <a:r>
              <a:rPr sz="4000" spc="-3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of</a:t>
            </a:r>
            <a:r>
              <a:rPr sz="4000" spc="-12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the</a:t>
            </a:r>
            <a:r>
              <a:rPr sz="4000" spc="-1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25" dirty="0">
                <a:solidFill>
                  <a:srgbClr val="FFFFFF"/>
                </a:solidFill>
                <a:latin typeface="Gadugi"/>
                <a:cs typeface="Gadugi"/>
              </a:rPr>
              <a:t>RTL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Formal</a:t>
            </a:r>
            <a:r>
              <a:rPr sz="4000" spc="-7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10" dirty="0">
                <a:solidFill>
                  <a:srgbClr val="FFFFFF"/>
                </a:solidFill>
                <a:latin typeface="Gadugi"/>
                <a:cs typeface="Gadugi"/>
              </a:rPr>
              <a:t>Verification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Performing</a:t>
            </a:r>
            <a:r>
              <a:rPr sz="4000" spc="-7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static</a:t>
            </a:r>
            <a:r>
              <a:rPr sz="4000" spc="-7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timing</a:t>
            </a:r>
            <a:r>
              <a:rPr sz="4000" spc="-2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10" dirty="0">
                <a:solidFill>
                  <a:srgbClr val="FFFFFF"/>
                </a:solidFill>
                <a:latin typeface="Gadugi"/>
                <a:cs typeface="Gadugi"/>
              </a:rPr>
              <a:t>analysis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Creating</a:t>
            </a:r>
            <a:r>
              <a:rPr sz="4000" spc="1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the floorplan</a:t>
            </a:r>
            <a:r>
              <a:rPr sz="4000" spc="-13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and</a:t>
            </a:r>
            <a:r>
              <a:rPr sz="4000" spc="-5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power</a:t>
            </a:r>
            <a:r>
              <a:rPr sz="4000" spc="-5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20" dirty="0">
                <a:solidFill>
                  <a:srgbClr val="FFFFFF"/>
                </a:solidFill>
                <a:latin typeface="Gadugi"/>
                <a:cs typeface="Gadugi"/>
              </a:rPr>
              <a:t>plan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Performing</a:t>
            </a:r>
            <a:r>
              <a:rPr sz="4000" spc="-6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25" dirty="0">
                <a:solidFill>
                  <a:srgbClr val="FFFFFF"/>
                </a:solidFill>
                <a:latin typeface="Gadugi"/>
                <a:cs typeface="Gadugi"/>
              </a:rPr>
              <a:t>CTS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Placing</a:t>
            </a:r>
            <a:r>
              <a:rPr sz="4000" spc="-7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and</a:t>
            </a:r>
            <a:r>
              <a:rPr sz="4000" spc="-7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routing</a:t>
            </a:r>
            <a:r>
              <a:rPr sz="4000" spc="-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the</a:t>
            </a:r>
            <a:r>
              <a:rPr sz="4000" spc="-30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20" dirty="0">
                <a:solidFill>
                  <a:srgbClr val="FFFFFF"/>
                </a:solidFill>
                <a:latin typeface="Gadugi"/>
                <a:cs typeface="Gadugi"/>
              </a:rPr>
              <a:t>core</a:t>
            </a:r>
            <a:endParaRPr sz="4000" dirty="0">
              <a:latin typeface="Gadugi"/>
              <a:cs typeface="Gadugi"/>
            </a:endParaRPr>
          </a:p>
          <a:p>
            <a:pPr marL="360045" indent="-347345">
              <a:buFont typeface="Wingdings"/>
              <a:buChar char=""/>
              <a:tabLst>
                <a:tab pos="360045" algn="l"/>
              </a:tabLst>
            </a:pP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Signoff</a:t>
            </a:r>
            <a:r>
              <a:rPr sz="4000" spc="-5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and</a:t>
            </a:r>
            <a:r>
              <a:rPr sz="4000" spc="-5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dirty="0">
                <a:solidFill>
                  <a:srgbClr val="FFFFFF"/>
                </a:solidFill>
                <a:latin typeface="Gadugi"/>
                <a:cs typeface="Gadugi"/>
              </a:rPr>
              <a:t>GDS</a:t>
            </a:r>
            <a:r>
              <a:rPr sz="4000" spc="-25" dirty="0">
                <a:solidFill>
                  <a:srgbClr val="FFFFFF"/>
                </a:solidFill>
                <a:latin typeface="Gadugi"/>
                <a:cs typeface="Gadugi"/>
              </a:rPr>
              <a:t> </a:t>
            </a:r>
            <a:r>
              <a:rPr sz="4000" spc="-10" dirty="0">
                <a:solidFill>
                  <a:srgbClr val="FFFFFF"/>
                </a:solidFill>
                <a:latin typeface="Gadugi"/>
                <a:cs typeface="Gadugi"/>
              </a:rPr>
              <a:t>export</a:t>
            </a:r>
            <a:endParaRPr sz="4000" dirty="0">
              <a:latin typeface="Gadugi"/>
              <a:cs typeface="Gadugi"/>
            </a:endParaRPr>
          </a:p>
        </p:txBody>
      </p:sp>
    </p:spTree>
    <p:extLst>
      <p:ext uri="{BB962C8B-B14F-4D97-AF65-F5344CB8AC3E}">
        <p14:creationId xmlns:p14="http://schemas.microsoft.com/office/powerpoint/2010/main" val="133439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7400" y="1270952"/>
            <a:ext cx="8924543" cy="509320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10021889" cy="66172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56972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Internal</a:t>
            </a:r>
            <a:r>
              <a:rPr spc="40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structure</a:t>
            </a:r>
            <a:r>
              <a:rPr spc="9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of</a:t>
            </a:r>
            <a:r>
              <a:rPr spc="9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I2C</a:t>
            </a:r>
            <a:r>
              <a:rPr spc="125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Master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690" y="457200"/>
            <a:ext cx="9404723" cy="140053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EDA </a:t>
            </a: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 smtClean="0">
                <a:solidFill>
                  <a:srgbClr val="FF0000"/>
                </a:solidFill>
              </a:rPr>
              <a:t>p wave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26" name="Picture 2" descr="لا يوجد نص متاح لهذه الصورة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062"/>
          <a:stretch/>
        </p:blipFill>
        <p:spPr bwMode="auto">
          <a:xfrm>
            <a:off x="1642902" y="3810000"/>
            <a:ext cx="8871269" cy="27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لا يوجد نص متاح لهذه الصورة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2" t="59196" r="17272" b="1"/>
          <a:stretch/>
        </p:blipFill>
        <p:spPr bwMode="auto">
          <a:xfrm>
            <a:off x="2268537" y="1447800"/>
            <a:ext cx="7620000" cy="216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8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5728208" y="657351"/>
            <a:ext cx="734695" cy="5092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b="1" spc="-25" dirty="0">
                <a:solidFill>
                  <a:srgbClr val="FF0000"/>
                </a:solidFill>
                <a:latin typeface="Gadugi"/>
                <a:cs typeface="Gadugi"/>
              </a:rPr>
              <a:t>RTL</a:t>
            </a:r>
            <a:endParaRPr sz="3150" dirty="0">
              <a:solidFill>
                <a:srgbClr val="FF0000"/>
              </a:solidFill>
              <a:latin typeface="Gadugi"/>
              <a:cs typeface="Gadug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300482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Netlist</a:t>
            </a:r>
            <a:r>
              <a:rPr spc="80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Synthesis</a:t>
            </a:r>
          </a:p>
        </p:txBody>
      </p:sp>
      <p:pic>
        <p:nvPicPr>
          <p:cNvPr id="6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1524000"/>
            <a:ext cx="9372600" cy="4648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659379" y="1562036"/>
            <a:ext cx="6870700" cy="4117975"/>
            <a:chOff x="2659379" y="1562036"/>
            <a:chExt cx="6870700" cy="4117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97479" y="1600136"/>
              <a:ext cx="6793992" cy="404164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678429" y="1581086"/>
              <a:ext cx="6832600" cy="4079875"/>
            </a:xfrm>
            <a:custGeom>
              <a:avLst/>
              <a:gdLst/>
              <a:ahLst/>
              <a:cxnLst/>
              <a:rect l="l" t="t" r="r" b="b"/>
              <a:pathLst>
                <a:path w="6832600" h="4079875">
                  <a:moveTo>
                    <a:pt x="0" y="4079748"/>
                  </a:moveTo>
                  <a:lnTo>
                    <a:pt x="6832092" y="4079748"/>
                  </a:lnTo>
                  <a:lnTo>
                    <a:pt x="6832092" y="0"/>
                  </a:lnTo>
                  <a:lnTo>
                    <a:pt x="0" y="0"/>
                  </a:lnTo>
                  <a:lnTo>
                    <a:pt x="0" y="4079748"/>
                  </a:lnTo>
                  <a:close/>
                </a:path>
              </a:pathLst>
            </a:custGeom>
            <a:ln w="381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743537"/>
          </a:xfrm>
          <a:prstGeom prst="rect">
            <a:avLst/>
          </a:prstGeom>
        </p:spPr>
        <p:txBody>
          <a:bodyPr vert="horz" wrap="square" lIns="0" tIns="96266" rIns="0" bIns="0" rtlCol="0">
            <a:spAutoFit/>
          </a:bodyPr>
          <a:lstStyle/>
          <a:p>
            <a:pPr marL="2465070">
              <a:lnSpc>
                <a:spcPct val="100000"/>
              </a:lnSpc>
              <a:spcBef>
                <a:spcPts val="120"/>
              </a:spcBef>
            </a:pPr>
            <a:r>
              <a:rPr dirty="0">
                <a:solidFill>
                  <a:srgbClr val="FF0000"/>
                </a:solidFill>
              </a:rPr>
              <a:t>Synthesis</a:t>
            </a:r>
            <a:r>
              <a:rPr spc="95" dirty="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Output</a:t>
            </a:r>
            <a:r>
              <a:rPr spc="114" dirty="0">
                <a:solidFill>
                  <a:srgbClr val="FF0000"/>
                </a:solidFill>
              </a:rPr>
              <a:t> </a:t>
            </a:r>
            <a:r>
              <a:rPr spc="-10" dirty="0">
                <a:solidFill>
                  <a:srgbClr val="FF0000"/>
                </a:solidFill>
              </a:rPr>
              <a:t>Files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48</TotalTime>
  <Words>262</Words>
  <Application>Microsoft Office PowerPoint</Application>
  <PresentationFormat>Widescreen</PresentationFormat>
  <Paragraphs>62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Century Gothic</vt:lpstr>
      <vt:lpstr>Gadugi</vt:lpstr>
      <vt:lpstr>Times New Roman</vt:lpstr>
      <vt:lpstr>Wingdings</vt:lpstr>
      <vt:lpstr>Wingdings 3</vt:lpstr>
      <vt:lpstr>Ion</vt:lpstr>
      <vt:lpstr>Complete ASIC Flow of I2C Communication Protocol</vt:lpstr>
      <vt:lpstr>PowerPoint Presentation</vt:lpstr>
      <vt:lpstr>PowerPoint Presentation</vt:lpstr>
      <vt:lpstr>PowerPoint Presentation</vt:lpstr>
      <vt:lpstr>Internal structure of I2C Master</vt:lpstr>
      <vt:lpstr>EDA Ep wave</vt:lpstr>
      <vt:lpstr>PowerPoint Presentation</vt:lpstr>
      <vt:lpstr>Netlist Synthesis</vt:lpstr>
      <vt:lpstr>Synthesis Output Files</vt:lpstr>
      <vt:lpstr>Formal Verification</vt:lpstr>
      <vt:lpstr>Floor planning before sizing</vt:lpstr>
      <vt:lpstr>Initial Floor planning</vt:lpstr>
      <vt:lpstr>Pin Placement</vt:lpstr>
      <vt:lpstr>Power planning (Ring)</vt:lpstr>
      <vt:lpstr>Power planning (Mesh)</vt:lpstr>
      <vt:lpstr>Power Planning after standard cell rail insertion</vt:lpstr>
      <vt:lpstr>Cell Placement optimization with legalization</vt:lpstr>
      <vt:lpstr>CTS (Clock Tree Synthesis)</vt:lpstr>
      <vt:lpstr>             Routing Optimization</vt:lpstr>
      <vt:lpstr>Adding Filler Cells</vt:lpstr>
      <vt:lpstr>Global Route Congestion Map</vt:lpstr>
      <vt:lpstr>Cell Density</vt:lpstr>
      <vt:lpstr>Pin Density</vt:lpstr>
      <vt:lpstr>Cell Map Utilization</vt:lpstr>
      <vt:lpstr>ICC II Output Files</vt:lpstr>
      <vt:lpstr>Check Legality succeeded</vt:lpstr>
      <vt:lpstr>Primetime Histogram</vt:lpstr>
      <vt:lpstr>Primetime Reports</vt:lpstr>
      <vt:lpstr>Final Layout View of the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Muhammed Yasser</dc:creator>
  <cp:lastModifiedBy>Maher</cp:lastModifiedBy>
  <cp:revision>6</cp:revision>
  <dcterms:created xsi:type="dcterms:W3CDTF">2024-05-12T10:29:52Z</dcterms:created>
  <dcterms:modified xsi:type="dcterms:W3CDTF">2024-05-12T11:18:41Z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2024-05-12T00:00:00Z</vt:filetime>
  </property>
  <property fmtid="{D5CDD505-2E9C-101B-9397-08002B2CF9AE}" pid="3" name="LastSaved">
    <vt:filetime>2024-05-12T00:00:00Z</vt:filetime>
  </property>
</Properties>
</file>